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26" r:id="rId3"/>
    <p:sldId id="273" r:id="rId4"/>
    <p:sldId id="289" r:id="rId5"/>
    <p:sldId id="290" r:id="rId6"/>
    <p:sldId id="282" r:id="rId7"/>
    <p:sldId id="319" r:id="rId8"/>
    <p:sldId id="348" r:id="rId9"/>
    <p:sldId id="352" r:id="rId10"/>
    <p:sldId id="349" r:id="rId11"/>
    <p:sldId id="353" r:id="rId12"/>
    <p:sldId id="357" r:id="rId13"/>
    <p:sldId id="358" r:id="rId14"/>
    <p:sldId id="359" r:id="rId15"/>
    <p:sldId id="360" r:id="rId16"/>
    <p:sldId id="310" r:id="rId17"/>
    <p:sldId id="311" r:id="rId18"/>
    <p:sldId id="313" r:id="rId19"/>
    <p:sldId id="366" r:id="rId20"/>
    <p:sldId id="312" r:id="rId21"/>
    <p:sldId id="314" r:id="rId22"/>
    <p:sldId id="315" r:id="rId23"/>
    <p:sldId id="354" r:id="rId24"/>
    <p:sldId id="317" r:id="rId25"/>
    <p:sldId id="356" r:id="rId26"/>
    <p:sldId id="361" r:id="rId27"/>
    <p:sldId id="363" r:id="rId28"/>
    <p:sldId id="362" r:id="rId29"/>
    <p:sldId id="364" r:id="rId30"/>
    <p:sldId id="320" r:id="rId31"/>
    <p:sldId id="291" r:id="rId32"/>
    <p:sldId id="259" r:id="rId33"/>
    <p:sldId id="264" r:id="rId34"/>
    <p:sldId id="265" r:id="rId35"/>
    <p:sldId id="321" r:id="rId36"/>
    <p:sldId id="267" r:id="rId37"/>
    <p:sldId id="284" r:id="rId38"/>
    <p:sldId id="355" r:id="rId39"/>
    <p:sldId id="260" r:id="rId40"/>
    <p:sldId id="322" r:id="rId41"/>
    <p:sldId id="323" r:id="rId42"/>
    <p:sldId id="324" r:id="rId43"/>
    <p:sldId id="316" r:id="rId44"/>
    <p:sldId id="351" r:id="rId45"/>
    <p:sldId id="332" r:id="rId46"/>
    <p:sldId id="343" r:id="rId47"/>
    <p:sldId id="342" r:id="rId48"/>
    <p:sldId id="330" r:id="rId49"/>
    <p:sldId id="341" r:id="rId50"/>
    <p:sldId id="340" r:id="rId51"/>
    <p:sldId id="339" r:id="rId52"/>
    <p:sldId id="338" r:id="rId53"/>
    <p:sldId id="337" r:id="rId54"/>
    <p:sldId id="336" r:id="rId55"/>
    <p:sldId id="335" r:id="rId56"/>
    <p:sldId id="334" r:id="rId57"/>
    <p:sldId id="333" r:id="rId58"/>
    <p:sldId id="345" r:id="rId59"/>
    <p:sldId id="344" r:id="rId60"/>
    <p:sldId id="268" r:id="rId61"/>
    <p:sldId id="365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D6"/>
    <a:srgbClr val="FFCC00"/>
    <a:srgbClr val="008000"/>
    <a:srgbClr val="000066"/>
    <a:srgbClr val="FFFF00"/>
    <a:srgbClr val="CC3300"/>
    <a:srgbClr val="663300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4" autoAdjust="0"/>
    <p:restoredTop sz="93410" autoAdjust="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8896-05D9-46ED-AFE1-EBE2CF9DC6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996FD-B531-4982-B317-C5B2F12BF6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F8A81-ECE9-4876-BEE8-3DFD7D806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AE13-278A-4D13-952D-733A87F85C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9F40-2E05-431E-A051-EF750379D5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EF0D-E83A-428C-A9D1-ACD9D6297B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AB78-5993-4C14-B571-703708D46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10B0-2DDE-4F11-A98D-1B536E2A7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8803-6308-40C1-8BF8-BFBC54EF54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9B1E-FB10-469B-B959-F43BEBA85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C786-2AD5-4A2C-9357-3EBA7D2CD2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Kliknite sem a upravte štýly predlohy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Tretia úroveň</a:t>
            </a:r>
          </a:p>
          <a:p>
            <a:pPr lvl="3"/>
            <a:r>
              <a:rPr lang="cs-CZ" smtClean="0"/>
              <a:t>Štvrtá úroveň</a:t>
            </a:r>
          </a:p>
          <a:p>
            <a:pPr lvl="4"/>
            <a:r>
              <a:rPr lang="cs-CZ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5CEFCF-E541-4123-8073-F9B6FF1C7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3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3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Documents and Settings\Uzivatel\Desktop\kolo, kolo..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762000"/>
            <a:ext cx="431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962400" y="2286000"/>
            <a:ext cx="4191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MOJA</a:t>
            </a:r>
            <a:r>
              <a:rPr lang="sk-SK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endParaRPr lang="sk-SK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ŠK</a:t>
            </a:r>
            <a:r>
              <a:rPr lang="cs-CZ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LKA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914400" y="4557713"/>
            <a:ext cx="2667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VÁNOK VONIA HOROU, LÚKA ZAS KVETMI.</a:t>
            </a:r>
          </a:p>
          <a:p>
            <a:pPr algn="ctr"/>
            <a:r>
              <a:rPr lang="sk-SK" sz="1400" b="1"/>
              <a:t>A ČÍM VONIA ŠK</a:t>
            </a:r>
            <a:r>
              <a:rPr lang="cs-CZ" sz="1400" b="1"/>
              <a:t>ÔLKA?</a:t>
            </a:r>
            <a:r>
              <a:rPr lang="sk-SK" sz="1400"/>
              <a:t> </a:t>
            </a:r>
            <a:r>
              <a:rPr lang="sk-SK" sz="1400" b="1"/>
              <a:t>ŠK</a:t>
            </a:r>
            <a:r>
              <a:rPr lang="cs-CZ" sz="1400" b="1"/>
              <a:t>ÔLKA</a:t>
            </a:r>
            <a:r>
              <a:rPr lang="sk-SK" sz="1400"/>
              <a:t> </a:t>
            </a:r>
            <a:r>
              <a:rPr lang="sk-SK" sz="1400" b="1"/>
              <a:t>VONIA DEŤMI.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68" name="Picture 4" descr="2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5638800" cy="4343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414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5715000" cy="655638"/>
          </a:xfrm>
        </p:spPr>
        <p:txBody>
          <a:bodyPr/>
          <a:lstStyle/>
          <a:p>
            <a:pPr eaLnBrk="1" hangingPunct="1">
              <a:defRPr/>
            </a:pP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PANI UPRATOVAČKA</a:t>
            </a:r>
            <a:endParaRPr lang="cs-CZ" sz="3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 flipV="1">
            <a:off x="838200" y="5654675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14400" y="28559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ČISTÍ, LEŠTÍ, UPRATUJE, </a:t>
            </a:r>
          </a:p>
          <a:p>
            <a:pPr algn="ctr"/>
            <a:r>
              <a:rPr lang="sk-SK" sz="1400" b="1"/>
              <a:t>PRACH Z KOBERCA VYŤAHUJE.</a:t>
            </a:r>
          </a:p>
          <a:p>
            <a:pPr algn="ctr"/>
            <a:r>
              <a:rPr lang="sk-SK" sz="1400" b="1"/>
              <a:t>ABY VŠADE NAOKOLO, </a:t>
            </a:r>
          </a:p>
          <a:p>
            <a:pPr algn="ctr"/>
            <a:r>
              <a:rPr lang="sk-SK" sz="1400" b="1"/>
              <a:t>IBA VŠETKO ČISTÉ BOLO.</a:t>
            </a:r>
          </a:p>
        </p:txBody>
      </p:sp>
      <p:pic>
        <p:nvPicPr>
          <p:cNvPr id="11272" name="Picture 13" descr="Kopie - IMG"/>
          <p:cNvPicPr preferRelativeResize="0"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684588" y="1676400"/>
            <a:ext cx="27432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šablóna srdcová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Bez názvu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292" name="Picture 4" descr="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76400"/>
            <a:ext cx="5638800" cy="3581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838200" y="5486400"/>
            <a:ext cx="569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PANI                     PANI	          PANI</a:t>
            </a:r>
          </a:p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KUCHÁRKA      UPRATOVAČKA      UČITEĽKA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4" name="Picture 9" descr="25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graphicFrame>
        <p:nvGraphicFramePr>
          <p:cNvPr id="12295" name="Object 7"/>
          <p:cNvGraphicFramePr>
            <a:graphicFrameLocks noChangeAspect="1"/>
          </p:cNvGraphicFramePr>
          <p:nvPr>
            <p:ph idx="1"/>
          </p:nvPr>
        </p:nvGraphicFramePr>
        <p:xfrm>
          <a:off x="1866900" y="1966913"/>
          <a:ext cx="3886200" cy="4038600"/>
        </p:xfrm>
        <a:graphic>
          <a:graphicData uri="http://schemas.openxmlformats.org/presentationml/2006/ole">
            <p:oleObj spid="_x0000_s12295" name="Acrobat Document" r:id="rId7" imgW="6693480" imgH="9472320" progId="AcroExch.Document.7">
              <p:embed/>
            </p:oleObj>
          </a:graphicData>
        </a:graphic>
      </p:graphicFrame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990600" y="1577975"/>
            <a:ext cx="563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300" b="1"/>
              <a:t>Vyhľadaj, predmety, ktoré pri svojej práci používa pani učiteľka, </a:t>
            </a:r>
          </a:p>
          <a:p>
            <a:pPr algn="ctr"/>
            <a:r>
              <a:rPr lang="sk-SK" sz="1300" b="1"/>
              <a:t>ktoré pani kuchárka, a ktoré pani upratovačka</a:t>
            </a:r>
            <a:r>
              <a:rPr lang="sk-SK" sz="13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331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18" name="Picture 7" descr="Kopie - nalepky-tulipa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838200" y="838200"/>
            <a:ext cx="586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MOJA ZNAČKA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20" name="Picture 9" descr="Kopie - image_000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362200"/>
            <a:ext cx="2133600" cy="274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1" name="Picture 10" descr="25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86000"/>
            <a:ext cx="3886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1219200" y="3530600"/>
            <a:ext cx="5032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sk-SK" sz="1600" b="1"/>
          </a:p>
        </p:txBody>
      </p:sp>
      <p:pic>
        <p:nvPicPr>
          <p:cNvPr id="13323" name="Picture 12" descr="Kopie - image_000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286000"/>
            <a:ext cx="2286000" cy="2895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434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42" name="Picture 7" descr="Kopie - nalepky-tulipan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838200" y="838200"/>
            <a:ext cx="586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MOJA ZNAČKA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4" name="Picture 9" descr="Kopie - image_000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362200"/>
            <a:ext cx="2133600" cy="274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10" descr="25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286000"/>
            <a:ext cx="38862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1219200" y="3227388"/>
            <a:ext cx="5032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ZNAČKA MI VŽDY NAPOVIE, </a:t>
            </a:r>
            <a:endParaRPr lang="cs-CZ" sz="1400"/>
          </a:p>
          <a:p>
            <a:pPr algn="ctr"/>
            <a:r>
              <a:rPr lang="sk-SK" sz="1400" b="1"/>
              <a:t>KTORÁ SKRINKA MOJA JE.</a:t>
            </a:r>
            <a:endParaRPr lang="cs-CZ" sz="1400"/>
          </a:p>
          <a:p>
            <a:pPr algn="ctr"/>
            <a:r>
              <a:rPr lang="sk-SK" sz="1400" b="1"/>
              <a:t>KTORÝ JE MOJ UTERÁK, </a:t>
            </a:r>
            <a:endParaRPr lang="cs-CZ" sz="1400"/>
          </a:p>
          <a:p>
            <a:pPr algn="ctr"/>
            <a:r>
              <a:rPr lang="sk-SK" sz="1400" b="1"/>
              <a:t>NEZMÝLIM SA, VERU TAK!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536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5366" name="Picture 6" descr="Kopie - Kopie - IMG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Kopie - barevné kamínky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14400" y="1600200"/>
            <a:ext cx="571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300" b="1"/>
              <a:t>Pomenuj a vymaľuj značky.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838200" y="838200"/>
            <a:ext cx="586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sk-SK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638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Kopie - barevné kamínky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6391" name="Picture 8" descr="Kopie - DSC01879"/>
          <p:cNvPicPr>
            <a:picLocks noChangeAspect="1" noChangeArrowheads="1"/>
          </p:cNvPicPr>
          <p:nvPr/>
        </p:nvPicPr>
        <p:blipFill>
          <a:blip r:embed="rId5" cstate="print">
            <a:lum bright="8000"/>
          </a:blip>
          <a:srcRect/>
          <a:stretch>
            <a:fillRect/>
          </a:stretch>
        </p:blipFill>
        <p:spPr bwMode="auto">
          <a:xfrm>
            <a:off x="914400" y="1600200"/>
            <a:ext cx="57150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066800" y="156845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300" b="1"/>
              <a:t>Pomôž deťom nájsť, podľa značiek, vrecká na papučky.</a:t>
            </a:r>
            <a:r>
              <a:rPr lang="sk-SK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5715000" cy="655638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3600" b="1" smtClean="0">
                <a:solidFill>
                  <a:schemeClr val="tx1"/>
                </a:solidFill>
              </a:rPr>
              <a:t>  </a:t>
            </a: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MIESTNOSTI V ŠK</a:t>
            </a:r>
            <a:r>
              <a:rPr lang="cs-CZ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LKE</a:t>
            </a:r>
            <a:endParaRPr lang="cs-CZ" sz="3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5" descr="IMG_0009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572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4" name="Picture 6" descr="IMG_0005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5" name="Picture 7" descr="IMG_000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048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6" name="Picture 11" descr="3-puzzle-skola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3048000"/>
            <a:ext cx="1439863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7" name="Picture 8" descr="IMG_0006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1524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8" name="Picture 9" descr="IMG_0007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524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pic>
        <p:nvPicPr>
          <p:cNvPr id="17419" name="Picture 10" descr="Bez názvu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4572000"/>
            <a:ext cx="2159000" cy="1439863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843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38" name="Picture 7" descr="Bez názvu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 rot="10800000" flipV="1">
            <a:off x="912813" y="838200"/>
            <a:ext cx="5716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ŠATŇA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endParaRPr lang="sk-SK" sz="4000" smtClean="0">
              <a:solidFill>
                <a:srgbClr val="33CCCC"/>
              </a:solidFill>
            </a:endParaRPr>
          </a:p>
        </p:txBody>
      </p:sp>
      <p:pic>
        <p:nvPicPr>
          <p:cNvPr id="19460" name="Picture 5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9461" name="Picture 6" descr="IMG_0009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838200" y="8382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TRIEDA,  HERŇA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endParaRPr lang="sk-SK" sz="4000" smtClean="0">
              <a:solidFill>
                <a:srgbClr val="33CCCC"/>
              </a:solidFill>
            </a:endParaRPr>
          </a:p>
        </p:txBody>
      </p:sp>
      <p:pic>
        <p:nvPicPr>
          <p:cNvPr id="20484" name="Picture 5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485" name="Picture 9" descr="3-puzzle-skol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838200" y="838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ATELIÉR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1212-1948-thickbox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150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1510" name="Picture 7" descr="IMG_000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914400" y="838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/>
              <a:t> 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TELOCVIČŇA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253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2534" name="Picture 7" descr="IMG_000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838200" y="838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UMYVÁREŇ,  WC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355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3558" name="Picture 7" descr="IMG_000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838200" y="838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JEDÁLEŇ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458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4582" name="Picture 9" descr="IMG_000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838200" y="838200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SPÁLŇA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2560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5606" name="Picture 10" descr="Kopie -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914400" y="1524000"/>
            <a:ext cx="571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1300" b="1"/>
              <a:t>Rozlíš, ktoré miestnosti sa nachádzajú u vás doma, a ktoré v škôlke.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3" descr="Obráz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962400" y="22860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3962400" y="7620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OKOLIE ŠK</a:t>
            </a:r>
            <a:r>
              <a:rPr lang="cs-CZ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LKY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0" name="Picture 12" descr="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2857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7652" name="Picture 5" descr="Kopie - Kopie - IMG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IMG_0010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4572000" cy="4724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962400" y="22860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962400" y="7620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DETSKÉ IHRISKO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40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IMG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8677" name="Picture 5" descr="Kopie - Kopie - 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447800"/>
            <a:ext cx="2857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962400" y="22860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80" name="Picture 9" descr="IMG_0004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676400"/>
            <a:ext cx="4572000" cy="4419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962400" y="7620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DOPRAVNÉ IHRISKO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9700" name="Picture 4" descr="40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Kopie - Kopie - 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962400" y="22860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3962400" y="7620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PIESKOVISKO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4" name="Picture 8" descr="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447800"/>
            <a:ext cx="2857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Kopie - IMG_0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505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0724" name="Picture 4" descr="40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Kopie - Kopie - 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962400" y="22860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962400" y="7620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PIESKOVISKO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8" name="Picture 8" descr="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447800"/>
            <a:ext cx="2857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" descr="IMG_0004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762000"/>
            <a:ext cx="4587875" cy="5319713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10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4825" y="1184275"/>
            <a:ext cx="5260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k-SK" sz="1400" b="1"/>
              <a:t>IDEM PEKNE KROK ZA KROKOM, </a:t>
            </a:r>
          </a:p>
          <a:p>
            <a:pPr algn="ctr">
              <a:defRPr/>
            </a:pPr>
            <a:r>
              <a:rPr lang="sk-SK" sz="1400" b="1"/>
              <a:t>KRÁČAM SI DO ŠKOLIČKY.</a:t>
            </a:r>
          </a:p>
          <a:p>
            <a:pPr algn="ctr">
              <a:defRPr/>
            </a:pPr>
            <a:r>
              <a:rPr lang="sk-SK" sz="1400" b="1"/>
              <a:t>V ŠK</a:t>
            </a:r>
            <a:r>
              <a:rPr lang="cs-CZ" sz="1400" b="1"/>
              <a:t>Ô</a:t>
            </a:r>
            <a:r>
              <a:rPr lang="sk-SK" sz="1400" b="1"/>
              <a:t>LKE JE NÁM DOBRE, MILO,</a:t>
            </a:r>
          </a:p>
          <a:p>
            <a:pPr algn="ctr">
              <a:defRPr/>
            </a:pPr>
            <a:r>
              <a:rPr lang="sk-SK" sz="1400" b="1"/>
              <a:t>TAK, AKO U MAMIČKY.</a:t>
            </a:r>
            <a:r>
              <a:rPr lang="sk-SK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172200" cy="655638"/>
          </a:xfrm>
        </p:spPr>
        <p:txBody>
          <a:bodyPr/>
          <a:lstStyle/>
          <a:p>
            <a:pPr eaLnBrk="1" hangingPunct="1">
              <a:defRPr/>
            </a:pP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 V ŠK</a:t>
            </a:r>
            <a:r>
              <a:rPr lang="cs-CZ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ÔLKE ROBÍME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838200" y="5486400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750" name="Picture 8" descr="Kopie - IMG_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2011363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Kopie - Kopie - IMG_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524000"/>
            <a:ext cx="20113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Kopie (3) - Kopie - IMG_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524000"/>
            <a:ext cx="202247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Kopie (4) - Kopie - IMG_0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886200"/>
            <a:ext cx="22066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Kopie (5) - Kopie - IMG_0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810000"/>
            <a:ext cx="236061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2133600" y="4440238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0663" algn="ctr"/>
            <a:endParaRPr lang="sk-SK" sz="1600" b="1"/>
          </a:p>
        </p:txBody>
      </p:sp>
      <p:sp>
        <p:nvSpPr>
          <p:cNvPr id="31756" name="Rectangle 14"/>
          <p:cNvSpPr>
            <a:spLocks noChangeArrowheads="1"/>
          </p:cNvSpPr>
          <p:nvPr/>
        </p:nvSpPr>
        <p:spPr bwMode="auto">
          <a:xfrm>
            <a:off x="2819400" y="3886200"/>
            <a:ext cx="1600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POČAS DNÍČKA </a:t>
            </a:r>
          </a:p>
          <a:p>
            <a:pPr algn="ctr"/>
            <a:r>
              <a:rPr lang="sk-SK" sz="1400" b="1"/>
              <a:t>V NAŠEJ ŠK</a:t>
            </a:r>
            <a:r>
              <a:rPr lang="cs-CZ" sz="1400" b="1">
                <a:solidFill>
                  <a:schemeClr val="tx2"/>
                </a:solidFill>
              </a:rPr>
              <a:t>Ô</a:t>
            </a:r>
            <a:r>
              <a:rPr lang="sk-SK" sz="1400" b="1"/>
              <a:t>LKE,</a:t>
            </a:r>
          </a:p>
          <a:p>
            <a:pPr algn="ctr"/>
            <a:r>
              <a:rPr lang="sk-SK" sz="1400" b="1"/>
              <a:t>MY ROBÍME </a:t>
            </a:r>
          </a:p>
          <a:p>
            <a:pPr algn="ctr"/>
            <a:r>
              <a:rPr lang="sk-SK" sz="1400" b="1"/>
              <a:t>VECI TOĽKÉ...</a:t>
            </a:r>
            <a:endParaRPr lang="cs-CZ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277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IMG_000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 algn="ctr">
              <a:tabLst>
                <a:tab pos="457200" algn="l"/>
              </a:tabLst>
            </a:pPr>
            <a:endParaRPr lang="sk-SK" i="1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8200" y="3913188"/>
            <a:ext cx="2209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VYPNÚŤ PRSIA </a:t>
            </a:r>
          </a:p>
          <a:p>
            <a:pPr algn="ctr"/>
            <a:r>
              <a:rPr lang="sk-SK" sz="1400" b="1"/>
              <a:t>RUKY V BOK!</a:t>
            </a:r>
          </a:p>
          <a:p>
            <a:pPr algn="ctr"/>
            <a:r>
              <a:rPr lang="sk-SK" sz="1400" b="1"/>
              <a:t>UPAŽIŤ! PREDPAŽIŤ! DREP A SKOK!</a:t>
            </a:r>
          </a:p>
          <a:p>
            <a:pPr algn="ctr"/>
            <a:r>
              <a:rPr lang="sk-SK" sz="1400" b="1"/>
              <a:t>ŠVIHADLO PRESKOČIŤ A LOPTU CHYTIŤ!</a:t>
            </a:r>
          </a:p>
          <a:p>
            <a:pPr algn="ctr"/>
            <a:r>
              <a:rPr lang="sk-SK" sz="1400" b="1"/>
              <a:t>TEN KTO SI ZACVIČÍ, </a:t>
            </a:r>
          </a:p>
          <a:p>
            <a:pPr algn="ctr"/>
            <a:r>
              <a:rPr lang="sk-SK" sz="1400" b="1"/>
              <a:t>BUDE SA DOBRE CÍTIŤ.</a:t>
            </a:r>
          </a:p>
          <a:p>
            <a:pPr algn="ctr"/>
            <a:endParaRPr lang="sk-SK" sz="1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4800600" y="762000"/>
            <a:ext cx="3124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CVIČÍME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379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IMG_000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6400800" y="908050"/>
            <a:ext cx="16764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JA SOM MALÁ, </a:t>
            </a:r>
          </a:p>
          <a:p>
            <a:pPr algn="ctr"/>
            <a:r>
              <a:rPr lang="sk-SK" sz="1400" b="1"/>
              <a:t>MALIČKÁ, </a:t>
            </a:r>
          </a:p>
          <a:p>
            <a:pPr algn="ctr"/>
            <a:r>
              <a:rPr lang="sk-SK" sz="1400" b="1"/>
              <a:t>VOLAJÚ MA </a:t>
            </a:r>
          </a:p>
          <a:p>
            <a:pPr algn="ctr"/>
            <a:r>
              <a:rPr lang="sk-SK" sz="1400" b="1"/>
              <a:t>LOPTIČKA.</a:t>
            </a:r>
          </a:p>
          <a:p>
            <a:pPr algn="ctr"/>
            <a:r>
              <a:rPr lang="sk-SK" sz="1400" b="1"/>
              <a:t>SKÁČEM SEM, </a:t>
            </a:r>
          </a:p>
          <a:p>
            <a:pPr algn="ctr"/>
            <a:r>
              <a:rPr lang="sk-SK" sz="1400" b="1"/>
              <a:t>A SKÁČEM TAM, </a:t>
            </a:r>
          </a:p>
          <a:p>
            <a:pPr algn="ctr"/>
            <a:r>
              <a:rPr lang="sk-SK" sz="1400" b="1"/>
              <a:t>VŠETKY DETI </a:t>
            </a:r>
          </a:p>
          <a:p>
            <a:pPr algn="ctr"/>
            <a:r>
              <a:rPr lang="sk-SK" sz="1400" b="1"/>
              <a:t>ZABÁVAM. 	</a:t>
            </a:r>
            <a:endParaRPr lang="cs-CZ" sz="1400" b="1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219200" y="762000"/>
            <a:ext cx="502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HRÁME SA S LOPTAMI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482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IMG_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3371850" y="4924425"/>
            <a:ext cx="30289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VLADKO DOSTAL HUSLE MALÉ, MIRIAM HRÁ NA CIMBALE. BUBON TEN MÁ ETELA, VESELO HRÁ KAPELA. </a:t>
            </a:r>
            <a:endParaRPr lang="cs-CZ" sz="1400" b="1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657600" y="762000"/>
            <a:ext cx="4648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HRÁME NA NÁSTROJE,              SPIEVAME,</a:t>
            </a:r>
          </a:p>
          <a:p>
            <a:pPr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TANCUJEME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584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5846" name="Picture 6" descr="IMG_0009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7467600" cy="487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38200" y="7620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HRÁME SA, KOMUNIKUJEME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1600200" y="51054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>
                <a:solidFill>
                  <a:schemeClr val="tx2"/>
                </a:solidFill>
              </a:rPr>
              <a:t>DO ŠK</a:t>
            </a:r>
            <a:r>
              <a:rPr lang="cs-CZ" sz="1400" b="1">
                <a:solidFill>
                  <a:schemeClr val="tx2"/>
                </a:solidFill>
              </a:rPr>
              <a:t>ÔLKY VŽDY BEŽÍM RÁD, 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S DEŤMI SOM TU KAMARÁT,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BUDEME SA SPOLU HRAŤ, 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SPOLOČNE SA ROZPRÁVAŤ.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686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Kopie - IMG_0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6870" name="Picture 7" descr="Kopie (2) - IMG_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429000"/>
            <a:ext cx="230981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Kopie (3) - IMG_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362200"/>
            <a:ext cx="296545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9" descr="Kopie (5) - IMG_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990600"/>
            <a:ext cx="19319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1752600" y="48768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UŽ CHODÍME DO ŠK</a:t>
            </a:r>
            <a:r>
              <a:rPr lang="cs-CZ" sz="1400" b="1">
                <a:solidFill>
                  <a:schemeClr val="tx2"/>
                </a:solidFill>
              </a:rPr>
              <a:t>ÔLKY,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UČÍME SA RIEKANKY, 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KRESLIŤ, SPIEVAŤ, TANCOVAŤ,</a:t>
            </a:r>
          </a:p>
          <a:p>
            <a:pPr algn="ctr"/>
            <a:r>
              <a:rPr lang="cs-CZ" sz="1400" b="1">
                <a:solidFill>
                  <a:schemeClr val="tx2"/>
                </a:solidFill>
              </a:rPr>
              <a:t>NOVÉ VECI  SPOZNÁVAŤ.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2057400" y="762000"/>
            <a:ext cx="4572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SPOZNÁVAME NOVÉ VECI, POČÍTAME,</a:t>
            </a:r>
          </a:p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TVORÍME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789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7894" name="Picture 6" descr="IMG_001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7467600" cy="487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838200" y="7620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DODRŽIAVAME R</a:t>
            </a:r>
            <a:r>
              <a:rPr lang="cs-CZ" sz="3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ZNE ZVYKY A TRADÍCIE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762000" y="2057400"/>
            <a:ext cx="205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DÍNOM, DÁNOM, </a:t>
            </a:r>
          </a:p>
          <a:p>
            <a:pPr algn="ctr"/>
            <a:r>
              <a:rPr lang="sk-SK" sz="1400" b="1"/>
              <a:t>HRAJ MUZIKA, HRAJ, </a:t>
            </a:r>
          </a:p>
          <a:p>
            <a:pPr algn="ctr"/>
            <a:r>
              <a:rPr lang="sk-SK" sz="1400" b="1"/>
              <a:t>DÍNOM, DÁNOM, </a:t>
            </a:r>
          </a:p>
          <a:p>
            <a:pPr algn="ctr"/>
            <a:r>
              <a:rPr lang="sk-SK" sz="1400" b="1"/>
              <a:t>ZÁBAVU ROZDÁVAJ.</a:t>
            </a:r>
            <a:endParaRPr lang="cs-CZ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891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IMG_0010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6019800" y="1735138"/>
            <a:ext cx="2286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ACH ČI SA TO </a:t>
            </a:r>
          </a:p>
          <a:p>
            <a:pPr algn="ctr"/>
            <a:r>
              <a:rPr lang="sk-SK" sz="1400" b="1"/>
              <a:t>HOJDÁ, TOČÍ, </a:t>
            </a:r>
          </a:p>
          <a:p>
            <a:pPr algn="ctr"/>
            <a:r>
              <a:rPr lang="sk-SK" sz="1400" b="1"/>
              <a:t>NA HOJDAČKÁCH, </a:t>
            </a:r>
          </a:p>
          <a:p>
            <a:pPr algn="ctr"/>
            <a:r>
              <a:rPr lang="sk-SK" sz="1400" b="1"/>
              <a:t>KOLOTOČI. </a:t>
            </a:r>
            <a:endParaRPr lang="cs-CZ" sz="1400" b="1"/>
          </a:p>
          <a:p>
            <a:pPr algn="ctr"/>
            <a:r>
              <a:rPr lang="sk-SK" sz="1400" b="1"/>
              <a:t>TROCHU TY </a:t>
            </a:r>
          </a:p>
          <a:p>
            <a:pPr algn="ctr"/>
            <a:r>
              <a:rPr lang="sk-SK" sz="1400" b="1"/>
              <a:t>A TROCHU JA, </a:t>
            </a:r>
          </a:p>
          <a:p>
            <a:pPr algn="ctr"/>
            <a:r>
              <a:rPr lang="sk-SK" sz="1400" b="1"/>
              <a:t>ZVEZIEME SA </a:t>
            </a:r>
          </a:p>
          <a:p>
            <a:pPr algn="ctr"/>
            <a:r>
              <a:rPr lang="sk-SK" sz="1400" b="1"/>
              <a:t>OBAJA. 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838200" y="7620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ZABÁVAME SA  NA IHRISKU, ŠPORTUJEME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3994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Kopie - IMG_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19800" y="2160588"/>
            <a:ext cx="2286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KOLÁČIKY, KOLÁČIKY DOBRÉ MÁM.</a:t>
            </a:r>
          </a:p>
          <a:p>
            <a:pPr algn="ctr"/>
            <a:r>
              <a:rPr lang="sk-SK" sz="1400" b="1"/>
              <a:t>ROBIL SOM ICH V PIESKU SÁM.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838200" y="7620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HRÁME SA NA PIESKOVISKU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4" name="Picture 8" descr="Kopie - IMG_0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5257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096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0966" name="Picture 6" descr="IMG_000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143000"/>
            <a:ext cx="7467600" cy="495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38200" y="762000"/>
            <a:ext cx="754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JAZDÍME NA DOPRAVNOM IHRISKU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990600" y="4191000"/>
            <a:ext cx="1905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CHODEC A ČI </a:t>
            </a:r>
          </a:p>
          <a:p>
            <a:pPr algn="ctr"/>
            <a:r>
              <a:rPr lang="sk-SK" sz="1400" b="1"/>
              <a:t>CYKLISTA, </a:t>
            </a:r>
          </a:p>
          <a:p>
            <a:pPr algn="ctr"/>
            <a:r>
              <a:rPr lang="sk-SK" sz="1400" b="1"/>
              <a:t>V ZNAČKÁCH </a:t>
            </a:r>
          </a:p>
          <a:p>
            <a:pPr algn="ctr"/>
            <a:r>
              <a:rPr lang="sk-SK" sz="1400" b="1"/>
              <a:t>VYZNAŤ MUSÍ SA, </a:t>
            </a:r>
          </a:p>
          <a:p>
            <a:pPr algn="ctr"/>
            <a:r>
              <a:rPr lang="sk-SK" sz="1400" b="1"/>
              <a:t>NA CHODNÍKU, </a:t>
            </a:r>
          </a:p>
          <a:p>
            <a:pPr algn="ctr"/>
            <a:r>
              <a:rPr lang="sk-SK" sz="1400" b="1"/>
              <a:t>CESTE VIE, </a:t>
            </a:r>
          </a:p>
          <a:p>
            <a:pPr algn="ctr"/>
            <a:r>
              <a:rPr lang="sk-SK" sz="1400" b="1"/>
              <a:t>KADIAĽ P</a:t>
            </a:r>
            <a:r>
              <a:rPr lang="cs-CZ" sz="1400" b="1">
                <a:solidFill>
                  <a:schemeClr val="tx2"/>
                </a:solidFill>
              </a:rPr>
              <a:t>Ô</a:t>
            </a:r>
            <a:r>
              <a:rPr lang="sk-SK" sz="1400" b="1"/>
              <a:t>JDE, </a:t>
            </a:r>
          </a:p>
          <a:p>
            <a:pPr algn="ctr"/>
            <a:r>
              <a:rPr lang="sk-SK" sz="1400" b="1"/>
              <a:t>KADIAĽ NIE.</a:t>
            </a:r>
            <a:endParaRPr lang="cs-CZ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000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2290763" y="2133600"/>
            <a:ext cx="411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2000" b="1"/>
              <a:t>MOJA ŠK</a:t>
            </a:r>
            <a:r>
              <a:rPr lang="cs-CZ" sz="2000" b="1"/>
              <a:t>Ô</a:t>
            </a:r>
            <a:r>
              <a:rPr lang="sk-SK" sz="2000" b="1"/>
              <a:t>LKA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2132013" y="2743200"/>
            <a:ext cx="44973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300" b="1"/>
              <a:t>Nakresli seba a svojich kamarátov zo škôlky.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198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IMG_000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371600" y="5016500"/>
            <a:ext cx="350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TEČ VODIČKA, TEČ A TEČ, </a:t>
            </a:r>
          </a:p>
          <a:p>
            <a:pPr algn="ctr"/>
            <a:r>
              <a:rPr lang="sk-SK" sz="1400" b="1"/>
              <a:t>A TY RUKA NEUTEČ!</a:t>
            </a:r>
          </a:p>
          <a:p>
            <a:pPr algn="ctr"/>
            <a:r>
              <a:rPr lang="sk-SK" sz="1400" b="1"/>
              <a:t>TEČ VODIČKA, TEČ A TEČ,</a:t>
            </a:r>
          </a:p>
          <a:p>
            <a:pPr algn="ctr"/>
            <a:r>
              <a:rPr lang="sk-SK" sz="1400" b="1"/>
              <a:t> NECH JE VŠETKA ŠPINA PREČ!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38200" y="762000"/>
            <a:ext cx="7467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UMÝVAME SA, UTIERAME SA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301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IMG_000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6172200" y="1243013"/>
            <a:ext cx="21336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cs-CZ"/>
          </a:p>
          <a:p>
            <a:pPr algn="ctr"/>
            <a:r>
              <a:rPr lang="sk-SK" sz="1400" b="1"/>
              <a:t>DVANÁSŤ HODÍN, ČAS OBEDA, </a:t>
            </a:r>
          </a:p>
          <a:p>
            <a:pPr algn="ctr"/>
            <a:r>
              <a:rPr lang="sk-SK" sz="1400" b="1"/>
              <a:t>HLADNÝ </a:t>
            </a:r>
          </a:p>
          <a:p>
            <a:pPr algn="ctr"/>
            <a:r>
              <a:rPr lang="sk-SK" sz="1400" b="1"/>
              <a:t>PONÚKAŤ SA NEDÁ.</a:t>
            </a:r>
          </a:p>
          <a:p>
            <a:pPr algn="ctr"/>
            <a:r>
              <a:rPr lang="sk-SK" sz="1400" b="1"/>
              <a:t>CHUTÍ TEPLÁ POLIEVKA, </a:t>
            </a:r>
          </a:p>
          <a:p>
            <a:pPr algn="ctr"/>
            <a:r>
              <a:rPr lang="sk-SK" sz="1400" b="1"/>
              <a:t>M</a:t>
            </a:r>
            <a:r>
              <a:rPr lang="cs-CZ" sz="1400" b="1"/>
              <a:t>Ä</a:t>
            </a:r>
            <a:r>
              <a:rPr lang="sk-SK" sz="1400" b="1"/>
              <a:t>SKO MIZNE </a:t>
            </a:r>
          </a:p>
          <a:p>
            <a:pPr algn="ctr"/>
            <a:r>
              <a:rPr lang="sk-SK" sz="1400" b="1"/>
              <a:t>Z TANIERKA. </a:t>
            </a:r>
          </a:p>
          <a:p>
            <a:pPr algn="ctr"/>
            <a:endParaRPr lang="sk-SK" sz="1400" i="1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886200" y="762000"/>
            <a:ext cx="441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STRAVUJEME SA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403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IMG_000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533400" y="4648200"/>
            <a:ext cx="2514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UŽ SME TAKÍ </a:t>
            </a:r>
          </a:p>
          <a:p>
            <a:pPr algn="ctr"/>
            <a:r>
              <a:rPr lang="sk-SK" sz="1400" b="1"/>
              <a:t>OSPATÍ, </a:t>
            </a:r>
          </a:p>
          <a:p>
            <a:pPr algn="ctr"/>
            <a:r>
              <a:rPr lang="sk-SK" sz="1400" b="1"/>
              <a:t>ŽE UŽ NIE SME </a:t>
            </a:r>
          </a:p>
          <a:p>
            <a:pPr algn="ctr"/>
            <a:r>
              <a:rPr lang="sk-SK" sz="1400" b="1"/>
              <a:t>OKATÍ.</a:t>
            </a:r>
          </a:p>
          <a:p>
            <a:pPr algn="ctr"/>
            <a:r>
              <a:rPr lang="sk-SK" sz="1400" b="1"/>
              <a:t>KEĎ SA VYSPÍME, </a:t>
            </a:r>
          </a:p>
          <a:p>
            <a:pPr algn="ctr"/>
            <a:r>
              <a:rPr lang="sk-SK" sz="1400" b="1"/>
              <a:t>HRAŤ SA BUDEME.</a:t>
            </a:r>
            <a:endParaRPr lang="cs-CZ" sz="1400" b="1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819400" y="762000"/>
            <a:ext cx="487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ODDYCHUJEME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506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2" descr="Kopie - IMG_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5062" name="Picture 11" descr="Kopie - IMG_001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295400"/>
            <a:ext cx="3735388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13"/>
          <p:cNvSpPr>
            <a:spLocks noChangeArrowheads="1"/>
          </p:cNvSpPr>
          <p:nvPr/>
        </p:nvSpPr>
        <p:spPr bwMode="auto">
          <a:xfrm>
            <a:off x="762000" y="3886200"/>
            <a:ext cx="2667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400" b="1"/>
              <a:t>KTO SA POSLEDNÝ </a:t>
            </a:r>
          </a:p>
          <a:p>
            <a:pPr algn="ctr"/>
            <a:r>
              <a:rPr lang="sk-SK" sz="1400" b="1"/>
              <a:t>OBLEČIE, </a:t>
            </a:r>
          </a:p>
          <a:p>
            <a:pPr algn="ctr"/>
            <a:r>
              <a:rPr lang="sk-SK" sz="1400" b="1"/>
              <a:t>TOHO ŽABA </a:t>
            </a:r>
          </a:p>
          <a:p>
            <a:pPr algn="ctr"/>
            <a:r>
              <a:rPr lang="sk-SK" sz="1400" b="1"/>
              <a:t>DO MOČIDLA </a:t>
            </a:r>
          </a:p>
          <a:p>
            <a:pPr algn="ctr"/>
            <a:r>
              <a:rPr lang="sk-SK" sz="1400" b="1"/>
              <a:t>ODVLEČIE,</a:t>
            </a:r>
          </a:p>
          <a:p>
            <a:pPr algn="ctr"/>
            <a:r>
              <a:rPr lang="sk-SK" sz="1400" b="1"/>
              <a:t>DO MYŠACEJ DIERY, </a:t>
            </a:r>
          </a:p>
          <a:p>
            <a:pPr algn="ctr"/>
            <a:r>
              <a:rPr lang="sk-SK" sz="1400" b="1"/>
              <a:t>KDE KADLUBA MIERI, </a:t>
            </a:r>
          </a:p>
          <a:p>
            <a:pPr algn="ctr"/>
            <a:r>
              <a:rPr lang="sk-SK" sz="1400" b="1"/>
              <a:t>HÁJIK–MIHÁJIK,</a:t>
            </a:r>
          </a:p>
          <a:p>
            <a:pPr algn="ctr"/>
            <a:r>
              <a:rPr lang="sk-SK" sz="1400" b="1"/>
              <a:t>LIK-LIK-LIK.</a:t>
            </a:r>
            <a:endParaRPr lang="cs-CZ" sz="1400" b="1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2743200" y="762000"/>
            <a:ext cx="5181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OBLIEKAME SA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6084" name="Picture 4" descr="40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7620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Kopie - Kopie - IMG_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MG_000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776288"/>
            <a:ext cx="4589463" cy="5319712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710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Kopie - Kopie - 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7110" name="Picture 7" descr="IMG_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5715000" cy="4419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838200" y="838200"/>
            <a:ext cx="586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ŠK</a:t>
            </a:r>
            <a:r>
              <a:rPr lang="cs-CZ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ÔL</a:t>
            </a:r>
            <a:r>
              <a:rPr lang="sk-SK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KARSKE PRAVIDLÁ</a:t>
            </a:r>
            <a:endParaRPr lang="cs-CZ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813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7448"/>
            <a:ext cx="7086600" cy="4949952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838200" y="914400"/>
            <a:ext cx="632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SME ZDVORILÍ, VIEME POZDRAVIŤ I POĎAKOVAŤ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6" name="Picture 9" descr="image_000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81200"/>
            <a:ext cx="32178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4915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010400" cy="48768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219200" y="1143000"/>
            <a:ext cx="571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PEKNE SA K SEBE SPRÁVAME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60" name="Picture 9" descr="Kopie - image_000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29892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018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1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086600" cy="48006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838200" y="1219200"/>
            <a:ext cx="586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SME KAMARÁTI, SPOLUPRACUJEME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84" name="Picture 12" descr="image_000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09801"/>
            <a:ext cx="29130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120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7010400" cy="48768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1295400" y="990600"/>
            <a:ext cx="647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DELÍME SA O HRAČKY, STRIEDAME SA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8" name="Picture 9" descr="Kopie - image_000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05000"/>
            <a:ext cx="3217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Bez názvu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48" name="Picture 10" descr="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62000"/>
            <a:ext cx="2857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9530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768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4958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5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958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768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7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2578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8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3340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9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0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200400"/>
            <a:ext cx="611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AutoShape 23" descr="9k="/>
          <p:cNvSpPr>
            <a:spLocks noChangeAspect="1" noChangeArrowheads="1"/>
          </p:cNvSpPr>
          <p:nvPr/>
        </p:nvSpPr>
        <p:spPr bwMode="auto">
          <a:xfrm>
            <a:off x="3748088" y="3052763"/>
            <a:ext cx="16478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159" name="Rectangle 26"/>
          <p:cNvSpPr>
            <a:spLocks noChangeArrowheads="1"/>
          </p:cNvSpPr>
          <p:nvPr/>
        </p:nvSpPr>
        <p:spPr bwMode="auto">
          <a:xfrm>
            <a:off x="3505200" y="1516063"/>
            <a:ext cx="2819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ctr"/>
            <a:r>
              <a:rPr lang="sk-SK" sz="1400" b="1"/>
              <a:t>CESTIČKA KU ŠK</a:t>
            </a:r>
            <a:r>
              <a:rPr lang="cs-CZ" sz="1400" b="1"/>
              <a:t>ÔLKE</a:t>
            </a:r>
          </a:p>
          <a:p>
            <a:pPr indent="449263" algn="ctr"/>
            <a:r>
              <a:rPr lang="cs-CZ" sz="1400" b="1"/>
              <a:t>PEKNE SA VINIE, </a:t>
            </a:r>
          </a:p>
          <a:p>
            <a:pPr indent="449263" algn="ctr"/>
            <a:r>
              <a:rPr lang="cs-CZ" sz="1400" b="1"/>
              <a:t>MILŠIA JE KRAJŠIA JE</a:t>
            </a:r>
          </a:p>
          <a:p>
            <a:pPr indent="449263" algn="ctr"/>
            <a:r>
              <a:rPr lang="cs-CZ" sz="1400" b="1"/>
              <a:t>NAD VŠETKY INÉ.  </a:t>
            </a:r>
            <a:endParaRPr lang="sk-SK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222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628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219200" y="990600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VIEME POŽIADAŤ DRUHÝCH </a:t>
            </a:r>
          </a:p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POMOC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32" name="Picture 9" descr="image_000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32940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325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71628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1066800" y="99060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ZO ŠK</a:t>
            </a:r>
            <a:r>
              <a:rPr lang="cs-CZ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LKY SI NEBERIEME ŽIADNE HRAČKY, ANI VECI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6" name="Picture 9" descr="Kopie - image_000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905000"/>
            <a:ext cx="30654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427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0866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066800" y="1143000"/>
            <a:ext cx="6934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KEĎ NIEKTO INÝ ROZPRÁVA, OSTATNÍ POČÚVAJÚ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80" name="Picture 9" descr="image_0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401062"/>
            <a:ext cx="4800600" cy="340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530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628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1066800" y="106680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VECI SI UKLADÁME DO SVOJEJ SKRINKY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5304" name="Picture 9" descr="Kopie - image_000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057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632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7239000" cy="5105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1066800" y="1219200"/>
            <a:ext cx="701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DODRŽIAVAME HYGIENU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8" name="Picture 9" descr="image_0006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133599"/>
            <a:ext cx="2971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734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628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066800" y="1143000"/>
            <a:ext cx="701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SPÁLNI SME POTICHU, ABY SME SI ODDÝCHLI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52" name="Picture 9" descr="Kopie - image_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8668" y="2286000"/>
            <a:ext cx="4129331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8372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086600" cy="5105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1066800" y="1143000"/>
            <a:ext cx="685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SNAŽÍME SA DOKONČIŤ ZAČATÚ PRÁCU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8376" name="Picture 9" descr="image_000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133600"/>
            <a:ext cx="2819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59396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162800" cy="49530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066800" y="1143000"/>
            <a:ext cx="7010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OCHRAŇUJEME PRÍRODU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400" name="Picture 9" descr="Kopie - image_000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0420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628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066800" y="990600"/>
            <a:ext cx="6934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DBÁME NA ČISTOTU A PORIADOK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24" name="Picture 10" descr="image_000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81199"/>
            <a:ext cx="3124200" cy="3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1444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 descr="25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086600" cy="50292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1066800" y="990600"/>
            <a:ext cx="685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RADI SA UČÍME A SPOZNÁVAME NOVÉ VECI</a:t>
            </a:r>
            <a:endParaRPr lang="cs-CZ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8" name="Picture 10" descr="Kopie - image_000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905000"/>
            <a:ext cx="3048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7172" name="Picture 4" descr="šablóna srdcová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3" name="Object 7"/>
          <p:cNvGraphicFramePr>
            <a:graphicFrameLocks noChangeAspect="1"/>
          </p:cNvGraphicFramePr>
          <p:nvPr/>
        </p:nvGraphicFramePr>
        <p:xfrm>
          <a:off x="838200" y="762000"/>
          <a:ext cx="7467600" cy="5502275"/>
        </p:xfrm>
        <a:graphic>
          <a:graphicData uri="http://schemas.openxmlformats.org/presentationml/2006/ole">
            <p:oleObj spid="_x0000_s7173" name="Acrobat Document" r:id="rId4" imgW="6693480" imgH="9472320" progId="AcroExch.Document.7">
              <p:embed/>
            </p:oleObj>
          </a:graphicData>
        </a:graphic>
      </p:graphicFrame>
      <p:pic>
        <p:nvPicPr>
          <p:cNvPr id="7174" name="Picture 8" descr="Kopie (2) - IMG_00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914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Kopie (2) - IMG_001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914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838200" y="6019800"/>
            <a:ext cx="7467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1300" b="1"/>
              <a:t>Vyznač najkratšiu cestičku do škôlky.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2468" name="Picture 4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 descr="IMG_0011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685800" y="1016000"/>
            <a:ext cx="251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DO ŠK</a:t>
            </a:r>
            <a:r>
              <a:rPr lang="cs-CZ" sz="1400" b="1"/>
              <a:t>ÔLKY ZAS PÔJDEME,</a:t>
            </a:r>
          </a:p>
          <a:p>
            <a:pPr algn="ctr"/>
            <a:r>
              <a:rPr lang="sk-SK" sz="1400"/>
              <a:t> </a:t>
            </a:r>
            <a:r>
              <a:rPr lang="sk-SK" sz="1400" b="1"/>
              <a:t>DOBRÍ TAM BUDEME.</a:t>
            </a:r>
          </a:p>
          <a:p>
            <a:pPr algn="ctr"/>
            <a:r>
              <a:rPr lang="sk-SK" sz="1400" b="1"/>
              <a:t>OTECKOVI AJ MAMIČKE</a:t>
            </a:r>
          </a:p>
          <a:p>
            <a:pPr algn="ctr"/>
            <a:r>
              <a:rPr lang="sk-SK" sz="1400" b="1"/>
              <a:t>RADOSŤ UROBÍME.</a:t>
            </a:r>
            <a:br>
              <a:rPr lang="sk-SK" sz="1400" b="1"/>
            </a:br>
            <a:endParaRPr lang="sk-SK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IMG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467600" cy="53340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196" name="Picture 15" descr="IMG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5638800" cy="4343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848600" cy="655638"/>
          </a:xfrm>
        </p:spPr>
        <p:txBody>
          <a:bodyPr/>
          <a:lstStyle/>
          <a:p>
            <a:pPr algn="l" eaLnBrk="1" hangingPunct="1">
              <a:defRPr/>
            </a:pP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KTO SA O NÁS V ŠK</a:t>
            </a:r>
            <a:r>
              <a:rPr lang="cs-CZ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LKE STARÁ</a:t>
            </a:r>
            <a:endParaRPr lang="cs-CZ" sz="3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220" name="Picture 7" descr="2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5638800" cy="4343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5715000" cy="655638"/>
          </a:xfrm>
        </p:spPr>
        <p:txBody>
          <a:bodyPr/>
          <a:lstStyle/>
          <a:p>
            <a:pPr eaLnBrk="1" hangingPunct="1">
              <a:defRPr/>
            </a:pP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PANI UČITEĽKA</a:t>
            </a:r>
            <a:endParaRPr lang="cs-CZ" sz="3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 flipV="1">
            <a:off x="838200" y="5654675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990600" y="2927350"/>
            <a:ext cx="2438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KRÁSNY JE NÁŠ ŽIVOT </a:t>
            </a:r>
          </a:p>
          <a:p>
            <a:pPr algn="ctr"/>
            <a:r>
              <a:rPr lang="sk-SK" sz="1400" b="1"/>
              <a:t>V ŠK</a:t>
            </a:r>
            <a:r>
              <a:rPr lang="cs-CZ" sz="1400" b="1"/>
              <a:t>ÔLKE, </a:t>
            </a:r>
          </a:p>
          <a:p>
            <a:pPr algn="ctr"/>
            <a:r>
              <a:rPr lang="cs-CZ" sz="1400" b="1"/>
              <a:t>PESTRÝ AKO DÚHA,</a:t>
            </a:r>
          </a:p>
          <a:p>
            <a:pPr algn="ctr"/>
            <a:r>
              <a:rPr lang="sk-SK" sz="1400" b="1"/>
              <a:t>VEĎ PREKRÁSNA UČITEĽKA, </a:t>
            </a:r>
          </a:p>
          <a:p>
            <a:pPr algn="ctr"/>
            <a:r>
              <a:rPr lang="sk-SK" sz="1400" b="1"/>
              <a:t>JE NÁM MAMA DRUHÁ.  </a:t>
            </a:r>
          </a:p>
        </p:txBody>
      </p:sp>
      <p:pic>
        <p:nvPicPr>
          <p:cNvPr id="9224" name="Picture 13" descr="IMG"/>
          <p:cNvPicPr preferRelativeResize="0">
            <a:picLocks noGrp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76600" y="1676400"/>
            <a:ext cx="32385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ablóna srdcová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Bez názvu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32413"/>
          </a:xfrm>
          <a:prstGeom prst="rect">
            <a:avLst/>
          </a:prstGeom>
          <a:solidFill>
            <a:srgbClr val="FF6600"/>
          </a:solidFill>
          <a:ln w="762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4" name="Picture 4" descr="25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5638800" cy="4343400"/>
          </a:xfrm>
          <a:prstGeom prst="rect">
            <a:avLst/>
          </a:prstGeom>
          <a:noFill/>
          <a:ln w="76200" cap="rnd">
            <a:solidFill>
              <a:srgbClr val="FF6600"/>
            </a:solidFill>
            <a:prstDash val="sysDot"/>
            <a:miter lim="800000"/>
            <a:headEnd/>
            <a:tailEnd/>
          </a:ln>
        </p:spPr>
      </p:pic>
      <p:sp>
        <p:nvSpPr>
          <p:cNvPr id="13722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5715000" cy="655638"/>
          </a:xfrm>
        </p:spPr>
        <p:txBody>
          <a:bodyPr/>
          <a:lstStyle/>
          <a:p>
            <a:pPr eaLnBrk="1" hangingPunct="1">
              <a:defRPr/>
            </a:pPr>
            <a:r>
              <a:rPr lang="sk-SK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PANI KUCHÁRKA</a:t>
            </a:r>
            <a:endParaRPr lang="cs-CZ" sz="3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 flipV="1">
            <a:off x="838200" y="5654675"/>
            <a:ext cx="569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k-SK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90600" y="3057525"/>
            <a:ext cx="2667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sk-SK" sz="1400" b="1"/>
              <a:t>ZDRAVÉ  JEDLO </a:t>
            </a:r>
          </a:p>
          <a:p>
            <a:pPr algn="ctr"/>
            <a:r>
              <a:rPr lang="sk-SK" sz="1400" b="1"/>
              <a:t>V HRNCI VARÍ,</a:t>
            </a:r>
          </a:p>
          <a:p>
            <a:pPr algn="ctr"/>
            <a:r>
              <a:rPr lang="sk-SK" sz="1400" b="1"/>
              <a:t>CHUTE K NEMU PRIDÁVA,</a:t>
            </a:r>
          </a:p>
          <a:p>
            <a:pPr algn="ctr"/>
            <a:r>
              <a:rPr lang="sk-SK" sz="1400" b="1"/>
              <a:t>KUCHYŇA JE PLNÁ PARY,</a:t>
            </a:r>
          </a:p>
          <a:p>
            <a:pPr algn="ctr"/>
            <a:r>
              <a:rPr lang="sk-SK" sz="1400" b="1"/>
              <a:t>VARENIE JE ZÁBAVA.</a:t>
            </a:r>
          </a:p>
        </p:txBody>
      </p:sp>
      <p:pic>
        <p:nvPicPr>
          <p:cNvPr id="10248" name="Picture 9" descr="Kopie (2) - IM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676400"/>
            <a:ext cx="3009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712</Words>
  <Application>Microsoft Office PowerPoint</Application>
  <PresentationFormat>Prezentácia na obrazovke (4:3)</PresentationFormat>
  <Paragraphs>180</Paragraphs>
  <Slides>61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61</vt:i4>
      </vt:variant>
    </vt:vector>
  </HeadingPairs>
  <TitlesOfParts>
    <vt:vector size="63" baseType="lpstr">
      <vt:lpstr>Predvolený návrh</vt:lpstr>
      <vt:lpstr>Acrobat Document</vt:lpstr>
      <vt:lpstr>Snímka 1</vt:lpstr>
      <vt:lpstr>Snímka 2</vt:lpstr>
      <vt:lpstr>Snímka 3</vt:lpstr>
      <vt:lpstr>Snímka 4</vt:lpstr>
      <vt:lpstr>Snímka 5</vt:lpstr>
      <vt:lpstr>Snímka 6</vt:lpstr>
      <vt:lpstr>KTO SA O NÁS V ŠKÔLKE STARÁ</vt:lpstr>
      <vt:lpstr>PANI UČITEĽKA</vt:lpstr>
      <vt:lpstr>PANI KUCHÁRKA</vt:lpstr>
      <vt:lpstr>PANI UPRATOVAČKA</vt:lpstr>
      <vt:lpstr>Snímka 11</vt:lpstr>
      <vt:lpstr>Snímka 12</vt:lpstr>
      <vt:lpstr>Snímka 13</vt:lpstr>
      <vt:lpstr>Snímka 14</vt:lpstr>
      <vt:lpstr>Snímka 15</vt:lpstr>
      <vt:lpstr>  MIESTNOSTI V ŠKÔLKE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ČO V ŠKÔLKE ROBÍME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  <vt:lpstr>Snímka 55</vt:lpstr>
      <vt:lpstr>Snímka 56</vt:lpstr>
      <vt:lpstr>Snímka 57</vt:lpstr>
      <vt:lpstr>Snímka 58</vt:lpstr>
      <vt:lpstr>Snímka 59</vt:lpstr>
      <vt:lpstr>Snímka 60</vt:lpstr>
      <vt:lpstr>Snímka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Bejka</dc:creator>
  <cp:lastModifiedBy>Bejka</cp:lastModifiedBy>
  <cp:revision>29</cp:revision>
  <cp:lastPrinted>1601-01-01T00:00:00Z</cp:lastPrinted>
  <dcterms:created xsi:type="dcterms:W3CDTF">1601-01-01T00:00:00Z</dcterms:created>
  <dcterms:modified xsi:type="dcterms:W3CDTF">2013-01-22T20:36:56Z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