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3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5BC-814C-469A-82C2-3E9E6A8A8A50}" type="datetimeFigureOut">
              <a:rPr lang="sk-SK" smtClean="0"/>
              <a:t>12. 2. 2014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73BC-976D-4FA6-9F08-D4C00884CA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535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5BC-814C-469A-82C2-3E9E6A8A8A50}" type="datetimeFigureOut">
              <a:rPr lang="sk-SK" smtClean="0"/>
              <a:t>12. 2. 2014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73BC-976D-4FA6-9F08-D4C00884CA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797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5BC-814C-469A-82C2-3E9E6A8A8A50}" type="datetimeFigureOut">
              <a:rPr lang="sk-SK" smtClean="0"/>
              <a:t>12. 2. 2014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73BC-976D-4FA6-9F08-D4C00884CA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802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5BC-814C-469A-82C2-3E9E6A8A8A50}" type="datetimeFigureOut">
              <a:rPr lang="sk-SK" smtClean="0"/>
              <a:t>12. 2. 2014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73BC-976D-4FA6-9F08-D4C00884CA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592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5BC-814C-469A-82C2-3E9E6A8A8A50}" type="datetimeFigureOut">
              <a:rPr lang="sk-SK" smtClean="0"/>
              <a:t>12. 2. 2014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73BC-976D-4FA6-9F08-D4C00884CA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649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5BC-814C-469A-82C2-3E9E6A8A8A50}" type="datetimeFigureOut">
              <a:rPr lang="sk-SK" smtClean="0"/>
              <a:t>12. 2. 2014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73BC-976D-4FA6-9F08-D4C00884CA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730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5BC-814C-469A-82C2-3E9E6A8A8A50}" type="datetimeFigureOut">
              <a:rPr lang="sk-SK" smtClean="0"/>
              <a:t>12. 2. 2014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73BC-976D-4FA6-9F08-D4C00884CA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314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5BC-814C-469A-82C2-3E9E6A8A8A50}" type="datetimeFigureOut">
              <a:rPr lang="sk-SK" smtClean="0"/>
              <a:t>12. 2. 2014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73BC-976D-4FA6-9F08-D4C00884CA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582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5BC-814C-469A-82C2-3E9E6A8A8A50}" type="datetimeFigureOut">
              <a:rPr lang="sk-SK" smtClean="0"/>
              <a:t>12. 2. 2014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73BC-976D-4FA6-9F08-D4C00884CA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52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5BC-814C-469A-82C2-3E9E6A8A8A50}" type="datetimeFigureOut">
              <a:rPr lang="sk-SK" smtClean="0"/>
              <a:t>12. 2. 2014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73BC-976D-4FA6-9F08-D4C00884CA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816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5BC-814C-469A-82C2-3E9E6A8A8A50}" type="datetimeFigureOut">
              <a:rPr lang="sk-SK" smtClean="0"/>
              <a:t>12. 2. 2014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73BC-976D-4FA6-9F08-D4C00884CA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220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B05BC-814C-469A-82C2-3E9E6A8A8A50}" type="datetimeFigureOut">
              <a:rPr lang="sk-SK" smtClean="0"/>
              <a:t>12. 2. 2014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173BC-976D-4FA6-9F08-D4C00884CA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615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-137160" y="0"/>
            <a:ext cx="928116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836713"/>
            <a:ext cx="8712968" cy="2880320"/>
          </a:xfrm>
        </p:spPr>
        <p:txBody>
          <a:bodyPr>
            <a:normAutofit/>
          </a:bodyPr>
          <a:lstStyle/>
          <a:p>
            <a:r>
              <a:rPr lang="sk-SK" sz="9600" b="1" dirty="0" smtClean="0"/>
              <a:t>D</a:t>
            </a:r>
            <a:r>
              <a:rPr lang="sk-SK" sz="9600" b="1" dirty="0" smtClean="0">
                <a:solidFill>
                  <a:srgbClr val="00B050"/>
                </a:solidFill>
              </a:rPr>
              <a:t>N</a:t>
            </a:r>
            <a:r>
              <a:rPr lang="sk-SK" sz="9600" b="1" dirty="0" smtClean="0">
                <a:solidFill>
                  <a:srgbClr val="FF0000"/>
                </a:solidFill>
              </a:rPr>
              <a:t>I</a:t>
            </a:r>
            <a:r>
              <a:rPr lang="sk-SK" sz="9600" b="1" dirty="0" smtClean="0"/>
              <a:t> </a:t>
            </a:r>
            <a:r>
              <a:rPr lang="sk-SK" sz="9600" b="1" dirty="0" smtClean="0">
                <a:solidFill>
                  <a:srgbClr val="FFC000"/>
                </a:solidFill>
              </a:rPr>
              <a:t>V</a:t>
            </a:r>
            <a:r>
              <a:rPr lang="sk-SK" sz="9600" b="1" dirty="0" smtClean="0"/>
              <a:t> </a:t>
            </a:r>
            <a:r>
              <a:rPr lang="sk-SK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sk-SK" sz="9600" b="1" dirty="0" smtClean="0">
                <a:solidFill>
                  <a:schemeClr val="accent3">
                    <a:lumMod val="50000"/>
                  </a:schemeClr>
                </a:solidFill>
              </a:rPr>
              <a:t>Ý</a:t>
            </a:r>
            <a:r>
              <a:rPr lang="sk-SK" sz="9600" b="1" dirty="0" smtClean="0">
                <a:solidFill>
                  <a:srgbClr val="FF0000"/>
                </a:solidFill>
              </a:rPr>
              <a:t>Ž</a:t>
            </a:r>
            <a:r>
              <a:rPr lang="sk-SK" sz="9600" b="1" dirty="0" smtClean="0">
                <a:solidFill>
                  <a:srgbClr val="002060"/>
                </a:solidFill>
              </a:rPr>
              <a:t>D</a:t>
            </a:r>
            <a:r>
              <a:rPr lang="sk-SK" sz="9600" b="1" dirty="0" smtClean="0">
                <a:solidFill>
                  <a:srgbClr val="FFFF00"/>
                </a:solidFill>
              </a:rPr>
              <a:t>N</a:t>
            </a:r>
            <a:r>
              <a:rPr lang="sk-SK" sz="9600" b="1" dirty="0" smtClean="0">
                <a:solidFill>
                  <a:srgbClr val="92D050"/>
                </a:solidFill>
              </a:rPr>
              <a:t>I</a:t>
            </a:r>
            <a:endParaRPr lang="sk-SK" sz="9600" b="1" dirty="0">
              <a:solidFill>
                <a:srgbClr val="92D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87824" y="4581128"/>
            <a:ext cx="5256584" cy="1872208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rgbClr val="002060"/>
                </a:solidFill>
              </a:rPr>
              <a:t>Vypracovala:</a:t>
            </a:r>
          </a:p>
          <a:p>
            <a:r>
              <a:rPr lang="sk-SK" sz="2400" dirty="0" smtClean="0">
                <a:solidFill>
                  <a:srgbClr val="002060"/>
                </a:solidFill>
              </a:rPr>
              <a:t>Katarína </a:t>
            </a:r>
            <a:r>
              <a:rPr lang="sk-SK" sz="2400" dirty="0" err="1" smtClean="0">
                <a:solidFill>
                  <a:srgbClr val="002060"/>
                </a:solidFill>
              </a:rPr>
              <a:t>Fetkovičová</a:t>
            </a:r>
            <a:endParaRPr lang="sk-SK" sz="2400" dirty="0" smtClean="0">
              <a:solidFill>
                <a:srgbClr val="002060"/>
              </a:solidFill>
            </a:endParaRPr>
          </a:p>
        </p:txBody>
      </p:sp>
      <p:pic>
        <p:nvPicPr>
          <p:cNvPr id="5" name="Picture 8" descr="C:\Users\Anna Fetkovičová\Desktop\2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96952"/>
            <a:ext cx="2952328" cy="322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ám 5"/>
          <p:cNvSpPr/>
          <p:nvPr/>
        </p:nvSpPr>
        <p:spPr>
          <a:xfrm>
            <a:off x="-137160" y="0"/>
            <a:ext cx="9281160" cy="6858000"/>
          </a:xfrm>
          <a:prstGeom prst="frame">
            <a:avLst>
              <a:gd name="adj1" fmla="val 2778"/>
            </a:avLst>
          </a:prstGeom>
          <a:solidFill>
            <a:srgbClr val="00EA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03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Anna Fetkovičová\Desktop\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0"/>
            <a:ext cx="507605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0" y="0"/>
            <a:ext cx="4355976" cy="6858000"/>
          </a:xfr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sk-SK" sz="3200" dirty="0" smtClean="0">
              <a:latin typeface="Algerian" panose="04020705040A02060702" pitchFamily="82" charset="0"/>
            </a:endParaRPr>
          </a:p>
          <a:p>
            <a:endParaRPr lang="sk-SK" sz="3200" dirty="0">
              <a:latin typeface="Algerian" panose="04020705040A02060702" pitchFamily="82" charset="0"/>
            </a:endParaRPr>
          </a:p>
          <a:p>
            <a:r>
              <a:rPr lang="sk-SK" sz="3200" dirty="0" smtClean="0">
                <a:latin typeface="Algerian" panose="04020705040A02060702" pitchFamily="82" charset="0"/>
              </a:rPr>
              <a:t>Pondelok</a:t>
            </a:r>
            <a:r>
              <a:rPr lang="sk-SK" dirty="0"/>
              <a:t> </a:t>
            </a:r>
            <a:r>
              <a:rPr lang="sk-SK" dirty="0" smtClean="0"/>
              <a:t>                   my </a:t>
            </a:r>
            <a:r>
              <a:rPr lang="sk-SK" dirty="0"/>
              <a:t>radi máme</a:t>
            </a:r>
            <a:r>
              <a:rPr lang="sk-SK" dirty="0" smtClean="0"/>
              <a:t>,                 </a:t>
            </a:r>
            <a:r>
              <a:rPr lang="sk-SK" dirty="0"/>
              <a:t>do školy sa </a:t>
            </a:r>
            <a:r>
              <a:rPr lang="sk-SK" dirty="0" smtClean="0"/>
              <a:t>ponáhľame.           Čakajú nás kamaráti, budeme sa spolu hrať,    na princa a na princeznú, postavíme spolu hrad.</a:t>
            </a:r>
          </a:p>
          <a:p>
            <a:endParaRPr lang="sk-SK" dirty="0"/>
          </a:p>
        </p:txBody>
      </p:sp>
      <p:sp>
        <p:nvSpPr>
          <p:cNvPr id="5" name="Kocka 4"/>
          <p:cNvSpPr/>
          <p:nvPr/>
        </p:nvSpPr>
        <p:spPr>
          <a:xfrm>
            <a:off x="3242726" y="5748051"/>
            <a:ext cx="608076" cy="779970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Kocka 5"/>
          <p:cNvSpPr/>
          <p:nvPr/>
        </p:nvSpPr>
        <p:spPr>
          <a:xfrm>
            <a:off x="2097940" y="5805264"/>
            <a:ext cx="667749" cy="722757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 rot="5400000">
            <a:off x="2145061" y="5282020"/>
            <a:ext cx="797514" cy="44374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Rám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056"/>
            </a:avLst>
          </a:prstGeom>
          <a:solidFill>
            <a:srgbClr val="00EA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9" name="Obdĺžnik 8"/>
          <p:cNvSpPr/>
          <p:nvPr/>
        </p:nvSpPr>
        <p:spPr>
          <a:xfrm rot="5400000">
            <a:off x="3148007" y="5169191"/>
            <a:ext cx="797514" cy="4746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Rovnoramenný trojuholník 9"/>
          <p:cNvSpPr/>
          <p:nvPr/>
        </p:nvSpPr>
        <p:spPr>
          <a:xfrm>
            <a:off x="1954223" y="4357285"/>
            <a:ext cx="2232247" cy="819526"/>
          </a:xfrm>
          <a:prstGeom prst="triangle">
            <a:avLst>
              <a:gd name="adj" fmla="val 4589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10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:\Obrázky rôzne\OBRÁZKY JANA\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EA6A"/>
          </a:solidFill>
          <a:extLst/>
        </p:spPr>
      </p:pic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07504" y="116631"/>
            <a:ext cx="3672408" cy="4608511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dirty="0" smtClean="0"/>
              <a:t>Druhý </a:t>
            </a:r>
            <a:r>
              <a:rPr lang="sk-SK" dirty="0"/>
              <a:t>deň </a:t>
            </a:r>
            <a:r>
              <a:rPr lang="sk-SK" sz="3200" dirty="0" smtClean="0">
                <a:latin typeface="Algerian" panose="04020705040A02060702" pitchFamily="82" charset="0"/>
              </a:rPr>
              <a:t>UTOROK</a:t>
            </a:r>
            <a:r>
              <a:rPr lang="sk-SK" sz="3200" b="1" dirty="0" smtClean="0">
                <a:latin typeface="Algerian" panose="04020705040A02060702" pitchFamily="82" charset="0"/>
              </a:rPr>
              <a:t>  </a:t>
            </a:r>
            <a:r>
              <a:rPr lang="sk-SK" b="1" dirty="0" smtClean="0">
                <a:latin typeface="Algerian" panose="04020705040A02060702" pitchFamily="82" charset="0"/>
              </a:rPr>
              <a:t> </a:t>
            </a:r>
            <a:r>
              <a:rPr lang="sk-SK" dirty="0" smtClean="0"/>
              <a:t>            na </a:t>
            </a:r>
            <a:r>
              <a:rPr lang="sk-SK" dirty="0"/>
              <a:t>cvičení skúšam </a:t>
            </a:r>
            <a:r>
              <a:rPr lang="sk-SK" dirty="0" smtClean="0"/>
              <a:t>skok, lezenie </a:t>
            </a:r>
            <a:r>
              <a:rPr lang="sk-SK" dirty="0"/>
              <a:t>a hádzanie, </a:t>
            </a:r>
            <a:r>
              <a:rPr lang="sk-SK" dirty="0" smtClean="0"/>
              <a:t>          šport</a:t>
            </a:r>
            <a:r>
              <a:rPr lang="sk-SK" dirty="0"/>
              <a:t>, ten deťom </a:t>
            </a:r>
            <a:r>
              <a:rPr lang="sk-SK" dirty="0" smtClean="0"/>
              <a:t>pristane.    Až </a:t>
            </a:r>
            <a:r>
              <a:rPr lang="sk-SK" dirty="0"/>
              <a:t>vyrastiem, jasná vec, </a:t>
            </a:r>
            <a:r>
              <a:rPr lang="sk-SK" dirty="0" smtClean="0"/>
              <a:t> bude </a:t>
            </a:r>
            <a:r>
              <a:rPr lang="sk-SK" dirty="0"/>
              <a:t>zo mňa športovec.</a:t>
            </a:r>
          </a:p>
          <a:p>
            <a:endParaRPr lang="sk-SK" b="1" dirty="0"/>
          </a:p>
        </p:txBody>
      </p:sp>
      <p:pic>
        <p:nvPicPr>
          <p:cNvPr id="5" name="Picture 3" descr="C:\Users\Anna Fetkovičová\Desktop\1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918253"/>
            <a:ext cx="766576" cy="72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nna Fetkovičová\Desktop\1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70342"/>
            <a:ext cx="1512167" cy="198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Anna Fetkovičová\Desktop\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011290"/>
            <a:ext cx="218122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Rám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056"/>
            </a:avLst>
          </a:prstGeom>
          <a:solidFill>
            <a:srgbClr val="00EA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10" name="Obrázok 9" descr="strom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71986" y="3933056"/>
            <a:ext cx="952500" cy="1816815"/>
          </a:xfrm>
          <a:prstGeom prst="rect">
            <a:avLst/>
          </a:prstGeom>
        </p:spPr>
      </p:pic>
      <p:pic>
        <p:nvPicPr>
          <p:cNvPr id="6" name="Picture 6" descr="C:\Users\Anna Fetkovičová\Desktop\12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92" y="5011290"/>
            <a:ext cx="1872208" cy="188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1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742184" cy="1470025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4" name="Picture 2" descr="C:\Users\Anna Fetkovičová\Desktop\A+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0"/>
            <a:ext cx="5178524" cy="818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nna Fetkovičová\Desktop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4850"/>
            <a:ext cx="5368280" cy="398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ĺžnik 5"/>
          <p:cNvSpPr/>
          <p:nvPr/>
        </p:nvSpPr>
        <p:spPr>
          <a:xfrm>
            <a:off x="4963666" y="3103159"/>
            <a:ext cx="404614" cy="3717030"/>
          </a:xfrm>
          <a:prstGeom prst="rect">
            <a:avLst/>
          </a:prstGeom>
          <a:solidFill>
            <a:srgbClr val="35DC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0" y="6165304"/>
            <a:ext cx="4963667" cy="6732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1" y="0"/>
            <a:ext cx="4963666" cy="3356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800" dirty="0" smtClean="0">
                <a:latin typeface="+mj-lt"/>
              </a:rPr>
              <a:t> ● Tretí </a:t>
            </a:r>
            <a:r>
              <a:rPr lang="sk-SK" sz="2800" dirty="0">
                <a:latin typeface="+mj-lt"/>
              </a:rPr>
              <a:t>deň je </a:t>
            </a:r>
            <a:r>
              <a:rPr lang="sk-SK" sz="3200" dirty="0">
                <a:latin typeface="Algerian" panose="04020705040A02060702" pitchFamily="82" charset="0"/>
              </a:rPr>
              <a:t>streda</a:t>
            </a:r>
            <a:r>
              <a:rPr lang="sk-SK" sz="2800" dirty="0">
                <a:latin typeface="+mj-lt"/>
              </a:rPr>
              <a:t>, </a:t>
            </a:r>
            <a:endParaRPr lang="sk-SK" sz="2800" dirty="0" smtClean="0">
              <a:latin typeface="+mj-lt"/>
            </a:endParaRPr>
          </a:p>
          <a:p>
            <a:r>
              <a:rPr lang="sk-SK" sz="2800" dirty="0" smtClean="0">
                <a:latin typeface="+mj-lt"/>
              </a:rPr>
              <a:t>     nakreslím </a:t>
            </a:r>
            <a:r>
              <a:rPr lang="sk-SK" sz="2800" dirty="0">
                <a:latin typeface="+mj-lt"/>
              </a:rPr>
              <a:t>si deda.        </a:t>
            </a:r>
            <a:endParaRPr lang="sk-SK" sz="2800" dirty="0" smtClean="0">
              <a:latin typeface="+mj-lt"/>
            </a:endParaRPr>
          </a:p>
          <a:p>
            <a:r>
              <a:rPr lang="sk-SK" sz="2800" dirty="0" smtClean="0">
                <a:latin typeface="+mj-lt"/>
              </a:rPr>
              <a:t>     </a:t>
            </a:r>
            <a:r>
              <a:rPr lang="sk-SK" sz="2800" dirty="0">
                <a:latin typeface="+mj-lt"/>
              </a:rPr>
              <a:t>Potom babku, psíčka, </a:t>
            </a:r>
            <a:r>
              <a:rPr lang="sk-SK" sz="2800" dirty="0" smtClean="0">
                <a:latin typeface="+mj-lt"/>
              </a:rPr>
              <a:t>mačku</a:t>
            </a:r>
          </a:p>
          <a:p>
            <a:r>
              <a:rPr lang="sk-SK" sz="2800" dirty="0">
                <a:latin typeface="+mj-lt"/>
              </a:rPr>
              <a:t> </a:t>
            </a:r>
            <a:r>
              <a:rPr lang="sk-SK" sz="2800" dirty="0" smtClean="0">
                <a:latin typeface="+mj-lt"/>
              </a:rPr>
              <a:t>    a</a:t>
            </a:r>
            <a:r>
              <a:rPr lang="sk-SK" sz="2800" dirty="0">
                <a:latin typeface="+mj-lt"/>
              </a:rPr>
              <a:t> nakoniec myš.   </a:t>
            </a:r>
            <a:endParaRPr lang="sk-SK" sz="2800" dirty="0" smtClean="0">
              <a:latin typeface="+mj-lt"/>
            </a:endParaRPr>
          </a:p>
          <a:p>
            <a:r>
              <a:rPr lang="sk-SK" sz="2800" dirty="0">
                <a:latin typeface="+mj-lt"/>
              </a:rPr>
              <a:t> </a:t>
            </a:r>
            <a:r>
              <a:rPr lang="sk-SK" sz="2800" dirty="0" smtClean="0">
                <a:latin typeface="+mj-lt"/>
              </a:rPr>
              <a:t>    A</a:t>
            </a:r>
            <a:r>
              <a:rPr lang="sk-SK" sz="2800" dirty="0">
                <a:latin typeface="+mj-lt"/>
              </a:rPr>
              <a:t> že repu spolu zvládnu,  </a:t>
            </a:r>
            <a:endParaRPr lang="sk-SK" sz="2800" dirty="0" smtClean="0">
              <a:latin typeface="+mj-lt"/>
            </a:endParaRPr>
          </a:p>
          <a:p>
            <a:r>
              <a:rPr lang="sk-SK" sz="2800" dirty="0">
                <a:latin typeface="+mj-lt"/>
              </a:rPr>
              <a:t> </a:t>
            </a:r>
            <a:r>
              <a:rPr lang="sk-SK" sz="2800" dirty="0" smtClean="0">
                <a:latin typeface="+mj-lt"/>
              </a:rPr>
              <a:t>    </a:t>
            </a:r>
            <a:r>
              <a:rPr lang="sk-SK" sz="2800" dirty="0">
                <a:latin typeface="+mj-lt"/>
              </a:rPr>
              <a:t>hneď sa presvedčíš.</a:t>
            </a:r>
          </a:p>
        </p:txBody>
      </p:sp>
      <p:sp>
        <p:nvSpPr>
          <p:cNvPr id="9" name="Rám 8"/>
          <p:cNvSpPr/>
          <p:nvPr/>
        </p:nvSpPr>
        <p:spPr>
          <a:xfrm>
            <a:off x="-21543" y="0"/>
            <a:ext cx="9143999" cy="6838528"/>
          </a:xfrm>
          <a:prstGeom prst="frame">
            <a:avLst>
              <a:gd name="adj1" fmla="val 2750"/>
            </a:avLst>
          </a:prstGeom>
          <a:solidFill>
            <a:srgbClr val="00EA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10" name="Picture 9" descr="C:\Users\Anna Fetkovičová\Desktop\1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465350"/>
            <a:ext cx="2016224" cy="162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ok 10" descr="43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63667" y="5301208"/>
            <a:ext cx="1840581" cy="120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3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ĺžnik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561150"/>
            <a:ext cx="4038600" cy="4527608"/>
          </a:xfrm>
        </p:spPr>
        <p:txBody>
          <a:bodyPr/>
          <a:lstStyle/>
          <a:p>
            <a:r>
              <a:rPr lang="sk-SK" sz="3200" dirty="0">
                <a:latin typeface="Algerian" panose="04020705040A02060702" pitchFamily="82" charset="0"/>
              </a:rPr>
              <a:t>Štvrtok </a:t>
            </a:r>
            <a:r>
              <a:rPr lang="sk-SK" sz="3200" b="1" dirty="0" smtClean="0">
                <a:latin typeface="Algerian" panose="04020705040A02060702" pitchFamily="82" charset="0"/>
              </a:rPr>
              <a:t> </a:t>
            </a:r>
            <a:r>
              <a:rPr lang="sk-SK" b="1" dirty="0" smtClean="0">
                <a:latin typeface="Algerian" panose="04020705040A02060702" pitchFamily="82" charset="0"/>
              </a:rPr>
              <a:t>                    </a:t>
            </a:r>
            <a:r>
              <a:rPr lang="sk-SK" dirty="0" smtClean="0"/>
              <a:t>to </a:t>
            </a:r>
            <a:r>
              <a:rPr lang="sk-SK" dirty="0"/>
              <a:t>je štvrtý deň, </a:t>
            </a:r>
            <a:r>
              <a:rPr lang="sk-SK" dirty="0" smtClean="0"/>
              <a:t>  spočítať </a:t>
            </a:r>
            <a:r>
              <a:rPr lang="sk-SK" dirty="0"/>
              <a:t>si všetko </a:t>
            </a:r>
            <a:r>
              <a:rPr lang="sk-SK" dirty="0" smtClean="0"/>
              <a:t>viem. Koľko je na streche vrabcov, koľko je               na dvore chlapcov.         1 2 3 4 5 počítam už naspamäť.</a:t>
            </a:r>
          </a:p>
          <a:p>
            <a:endParaRPr lang="sk-SK" dirty="0"/>
          </a:p>
        </p:txBody>
      </p:sp>
      <p:sp>
        <p:nvSpPr>
          <p:cNvPr id="2" name="Rovnoramenný trojuholník 1"/>
          <p:cNvSpPr/>
          <p:nvPr/>
        </p:nvSpPr>
        <p:spPr>
          <a:xfrm>
            <a:off x="4355976" y="1716697"/>
            <a:ext cx="4536504" cy="1512168"/>
          </a:xfrm>
          <a:prstGeom prst="triangle">
            <a:avLst>
              <a:gd name="adj" fmla="val 5051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5724128" y="4149080"/>
            <a:ext cx="1733344" cy="93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Rám 3"/>
          <p:cNvSpPr/>
          <p:nvPr/>
        </p:nvSpPr>
        <p:spPr>
          <a:xfrm>
            <a:off x="4932040" y="3228865"/>
            <a:ext cx="3240360" cy="2792423"/>
          </a:xfrm>
          <a:prstGeom prst="frame">
            <a:avLst>
              <a:gd name="adj1" fmla="val 320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5" descr="C:\Documents and Settings\user\Desktop\gify\2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9540" y="2471109"/>
            <a:ext cx="1434460" cy="1155548"/>
          </a:xfrm>
          <a:prstGeom prst="rect">
            <a:avLst/>
          </a:prstGeom>
          <a:noFill/>
        </p:spPr>
      </p:pic>
      <p:pic>
        <p:nvPicPr>
          <p:cNvPr id="9" name="Picture 5" descr="C:\Documents and Settings\user\Desktop\gify\2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2613" y="1843549"/>
            <a:ext cx="1434460" cy="1155548"/>
          </a:xfrm>
          <a:prstGeom prst="rect">
            <a:avLst/>
          </a:prstGeom>
          <a:noFill/>
        </p:spPr>
      </p:pic>
      <p:pic>
        <p:nvPicPr>
          <p:cNvPr id="10" name="Picture 5" descr="C:\Documents and Settings\user\Desktop\gify\2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8552" y="1317233"/>
            <a:ext cx="1434460" cy="1155548"/>
          </a:xfrm>
          <a:prstGeom prst="rect">
            <a:avLst/>
          </a:prstGeom>
          <a:noFill/>
        </p:spPr>
      </p:pic>
      <p:pic>
        <p:nvPicPr>
          <p:cNvPr id="11" name="Picture 5" descr="C:\Documents and Settings\user\Desktop\gify\2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3012" y="561149"/>
            <a:ext cx="1434460" cy="1155548"/>
          </a:xfrm>
          <a:prstGeom prst="rect">
            <a:avLst/>
          </a:prstGeom>
          <a:noFill/>
        </p:spPr>
      </p:pic>
      <p:pic>
        <p:nvPicPr>
          <p:cNvPr id="12" name="Picture 5" descr="C:\Documents and Settings\user\Desktop\gify\2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7138" y="1138923"/>
            <a:ext cx="1434460" cy="1155548"/>
          </a:xfrm>
          <a:prstGeom prst="rect">
            <a:avLst/>
          </a:prstGeom>
          <a:noFill/>
        </p:spPr>
      </p:pic>
      <p:pic>
        <p:nvPicPr>
          <p:cNvPr id="13" name="Picture 4" descr="G:\Obrázky rôzne\OBRÁZKY JANA\imagesCAVAXAL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10" y="4334277"/>
            <a:ext cx="15525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G:\Obrázky rôzne\OBRÁZKY JANA\imagesCAVAXAL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385" y="5060143"/>
            <a:ext cx="15525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G:\Obrázky rôzne\OBRÁZKY JANA\imagesCAVAXAL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465" y="4298143"/>
            <a:ext cx="15525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ám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78"/>
            </a:avLst>
          </a:prstGeom>
          <a:solidFill>
            <a:srgbClr val="00EA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3074" name="Picture 2" descr="C:\Users\Anna Fetkovičová\Desktop\V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4752528" cy="3312368"/>
          </a:xfrm>
        </p:spPr>
        <p:txBody>
          <a:bodyPr>
            <a:normAutofit/>
          </a:bodyPr>
          <a:lstStyle/>
          <a:p>
            <a:r>
              <a:rPr lang="sk-SK" sz="2800" dirty="0"/>
              <a:t>V </a:t>
            </a:r>
            <a:r>
              <a:rPr lang="sk-SK" sz="3200" dirty="0">
                <a:latin typeface="Algerian" panose="04020705040A02060702" pitchFamily="82" charset="0"/>
              </a:rPr>
              <a:t>piatok</a:t>
            </a:r>
            <a:r>
              <a:rPr lang="sk-SK" sz="2800" dirty="0"/>
              <a:t> budem piatykrát popoludní v škôlke spať.          A keď po mňa príde ocko, pochválim sa </a:t>
            </a:r>
            <a:r>
              <a:rPr lang="sk-SK" sz="2800" dirty="0" smtClean="0"/>
              <a:t>čo </a:t>
            </a:r>
            <a:r>
              <a:rPr lang="sk-SK" sz="2800" dirty="0"/>
              <a:t>ja </a:t>
            </a:r>
            <a:r>
              <a:rPr lang="sk-SK" sz="2800" dirty="0" smtClean="0"/>
              <a:t>viem</a:t>
            </a:r>
            <a:r>
              <a:rPr lang="sk-SK" sz="2800" dirty="0"/>
              <a:t>, </a:t>
            </a:r>
            <a:r>
              <a:rPr lang="sk-SK" sz="2800" dirty="0" smtClean="0"/>
              <a:t>ako </a:t>
            </a:r>
            <a:r>
              <a:rPr lang="sk-SK" sz="2800" dirty="0"/>
              <a:t>pekne tancujem.</a:t>
            </a:r>
            <a:br>
              <a:rPr lang="sk-SK" sz="2800" dirty="0"/>
            </a:br>
            <a:endParaRPr lang="sk-SK" sz="2800" b="1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Rám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solidFill>
            <a:srgbClr val="00EA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7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51520" y="332656"/>
            <a:ext cx="3456384" cy="5793507"/>
          </a:xfr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sk-SK" sz="3200" dirty="0" smtClean="0">
              <a:latin typeface="Algerian" panose="04020705040A02060702" pitchFamily="82" charset="0"/>
            </a:endParaRPr>
          </a:p>
          <a:p>
            <a:r>
              <a:rPr lang="sk-SK" sz="3200" dirty="0" smtClean="0">
                <a:latin typeface="Algerian" panose="04020705040A02060702" pitchFamily="82" charset="0"/>
              </a:rPr>
              <a:t>Sobota</a:t>
            </a:r>
            <a:r>
              <a:rPr lang="sk-SK" b="1" dirty="0">
                <a:latin typeface="Algerian" panose="04020705040A02060702" pitchFamily="82" charset="0"/>
              </a:rPr>
              <a:t> </a:t>
            </a:r>
            <a:r>
              <a:rPr lang="sk-SK" dirty="0"/>
              <a:t>je voľný </a:t>
            </a:r>
            <a:r>
              <a:rPr lang="sk-SK" dirty="0" smtClean="0"/>
              <a:t>deň</a:t>
            </a:r>
            <a:r>
              <a:rPr lang="sk-SK" dirty="0"/>
              <a:t>. </a:t>
            </a:r>
            <a:r>
              <a:rPr lang="sk-SK" dirty="0" smtClean="0"/>
              <a:t>                           Do </a:t>
            </a:r>
            <a:r>
              <a:rPr lang="sk-SK" dirty="0"/>
              <a:t>školy dnes nepôjdem</a:t>
            </a:r>
            <a:r>
              <a:rPr lang="sk-SK" dirty="0" smtClean="0"/>
              <a:t>.       Budem </a:t>
            </a:r>
            <a:r>
              <a:rPr lang="sk-SK" dirty="0"/>
              <a:t>s mamou riadiť byt, </a:t>
            </a:r>
            <a:r>
              <a:rPr lang="sk-SK" dirty="0" smtClean="0"/>
              <a:t>         všetko </a:t>
            </a:r>
            <a:r>
              <a:rPr lang="sk-SK" dirty="0"/>
              <a:t>čisté musí byť.</a:t>
            </a:r>
          </a:p>
          <a:p>
            <a:endParaRPr lang="sk-SK" dirty="0"/>
          </a:p>
        </p:txBody>
      </p:sp>
      <p:sp>
        <p:nvSpPr>
          <p:cNvPr id="2" name="Ovál 1"/>
          <p:cNvSpPr/>
          <p:nvPr/>
        </p:nvSpPr>
        <p:spPr>
          <a:xfrm>
            <a:off x="5933975" y="2564904"/>
            <a:ext cx="3003773" cy="21602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" name="Picture 2" descr="C:\Users\Anna Fetkovičová\Desktop\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042" y="962533"/>
            <a:ext cx="2263130" cy="3276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ĺžnik 8"/>
          <p:cNvSpPr/>
          <p:nvPr/>
        </p:nvSpPr>
        <p:spPr>
          <a:xfrm>
            <a:off x="3723531" y="2204864"/>
            <a:ext cx="2490762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" name="Picture 4" descr="C:\Users\Anna Fetkovičová\Desktop\2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530" y="188640"/>
            <a:ext cx="2797671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ál 7"/>
          <p:cNvSpPr/>
          <p:nvPr/>
        </p:nvSpPr>
        <p:spPr>
          <a:xfrm>
            <a:off x="925858" y="5214515"/>
            <a:ext cx="3507828" cy="153655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7" name="Picture 9" descr="C:\Users\Anna Fetkovičová\Desktop\2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937" y="3855690"/>
            <a:ext cx="2797671" cy="250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ám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78"/>
            </a:avLst>
          </a:prstGeom>
          <a:solidFill>
            <a:srgbClr val="00EA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1027" name="Picture 3" descr="C:\Users\Anna Fetkovičová\Desktop\vysavac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742" y="3645024"/>
            <a:ext cx="21463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2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79512" y="0"/>
            <a:ext cx="3744416" cy="6858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sk-SK" sz="3200" dirty="0" smtClean="0"/>
          </a:p>
          <a:p>
            <a:r>
              <a:rPr lang="sk-SK" sz="3200" dirty="0" smtClean="0"/>
              <a:t>Posledná je</a:t>
            </a:r>
            <a:r>
              <a:rPr lang="sk-SK" sz="3200" dirty="0"/>
              <a:t> </a:t>
            </a:r>
            <a:r>
              <a:rPr lang="sk-SK" sz="3200" dirty="0" err="1" smtClean="0">
                <a:latin typeface="Algerian" panose="04020705040A02060702" pitchFamily="82" charset="0"/>
              </a:rPr>
              <a:t>nedeĽa</a:t>
            </a:r>
            <a:r>
              <a:rPr lang="sk-SK" sz="3200" dirty="0">
                <a:latin typeface="Algerian" panose="04020705040A02060702" pitchFamily="82" charset="0"/>
              </a:rPr>
              <a:t>.</a:t>
            </a:r>
            <a:r>
              <a:rPr lang="sk-SK" sz="3200" dirty="0"/>
              <a:t> </a:t>
            </a:r>
            <a:r>
              <a:rPr lang="sk-SK" sz="3200" dirty="0" smtClean="0"/>
              <a:t>           Je </a:t>
            </a:r>
            <a:r>
              <a:rPr lang="sk-SK" sz="3200" dirty="0"/>
              <a:t>siedma </a:t>
            </a:r>
            <a:r>
              <a:rPr lang="sk-SK" sz="3200" dirty="0" smtClean="0"/>
              <a:t>a</a:t>
            </a:r>
            <a:r>
              <a:rPr lang="sk-SK" sz="3200" dirty="0"/>
              <a:t> </a:t>
            </a:r>
            <a:r>
              <a:rPr lang="sk-SK" sz="3200" dirty="0" smtClean="0"/>
              <a:t>veselá.  Vždy </a:t>
            </a:r>
            <a:r>
              <a:rPr lang="sk-SK" sz="3200" dirty="0"/>
              <a:t>máme </a:t>
            </a:r>
            <a:r>
              <a:rPr lang="sk-SK" sz="3200" dirty="0" smtClean="0"/>
              <a:t>čas      na </a:t>
            </a:r>
            <a:r>
              <a:rPr lang="sk-SK" sz="3200" dirty="0"/>
              <a:t>výlety, navštívime ujov, </a:t>
            </a:r>
            <a:r>
              <a:rPr lang="sk-SK" sz="3200" dirty="0" smtClean="0"/>
              <a:t>tety.                   Večer, keď sa uložíme,                  do rozprávky vykročíme.</a:t>
            </a:r>
          </a:p>
          <a:p>
            <a:endParaRPr lang="sk-SK" sz="3200" dirty="0"/>
          </a:p>
        </p:txBody>
      </p:sp>
      <p:pic>
        <p:nvPicPr>
          <p:cNvPr id="5" name="Picture 3" descr="C:\Users\Anna Fetkovičová\Desktop\L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0"/>
            <a:ext cx="53640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ám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solidFill>
            <a:srgbClr val="00EA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Application>Microsoft Office PowerPoint</Application>
  <PresentationFormat>Prezentácia na obrazovke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DNI V TÝŽDNI</vt:lpstr>
      <vt:lpstr>Prezentácia programu PowerPoint</vt:lpstr>
      <vt:lpstr>Prezentácia programu PowerPoint</vt:lpstr>
      <vt:lpstr>Prezentácia programu PowerPoint</vt:lpstr>
      <vt:lpstr>Prezentácia programu PowerPoint</vt:lpstr>
      <vt:lpstr>V piatok budem piatykrát popoludní v škôlke spať.          A keď po mňa príde ocko, pochválim sa čo ja viem, ako pekne tancujem. </vt:lpstr>
      <vt:lpstr>Prezentácia programu PowerPoint</vt:lpstr>
      <vt:lpstr>Prezentácia programu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DNI V TÝŽDNI</dc:title>
  <dc:creator>Anna Fetkovičová</dc:creator>
  <cp:lastModifiedBy>Anna Fetkovičová</cp:lastModifiedBy>
  <cp:revision>1</cp:revision>
  <dcterms:created xsi:type="dcterms:W3CDTF">2014-02-12T20:10:37Z</dcterms:created>
  <dcterms:modified xsi:type="dcterms:W3CDTF">2014-02-12T20:14:24Z</dcterms:modified>
</cp:coreProperties>
</file>