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5" r:id="rId5"/>
    <p:sldId id="259" r:id="rId6"/>
    <p:sldId id="260" r:id="rId7"/>
    <p:sldId id="267" r:id="rId8"/>
    <p:sldId id="269" r:id="rId9"/>
    <p:sldId id="270" r:id="rId10"/>
    <p:sldId id="268" r:id="rId11"/>
    <p:sldId id="271" r:id="rId12"/>
    <p:sldId id="272" r:id="rId13"/>
    <p:sldId id="273" r:id="rId14"/>
    <p:sldId id="274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33CCFF"/>
    <a:srgbClr val="FF00FF"/>
    <a:srgbClr val="CC3399"/>
    <a:srgbClr val="CC0099"/>
    <a:srgbClr val="660066"/>
    <a:srgbClr val="0099FF"/>
    <a:srgbClr val="99FF33"/>
    <a:srgbClr val="0066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5886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5490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7882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57184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63717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0712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6990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3135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5163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73327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75910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1ED09-4DB6-454E-80F5-0AE944AE8D92}" type="datetimeFigureOut">
              <a:rPr lang="sk-SK" smtClean="0"/>
              <a:pPr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C6C99-CE1F-4A7E-B8C0-F668F91B37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5520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3853585" y="2132856"/>
            <a:ext cx="462603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CHRÁNIME</a:t>
            </a:r>
          </a:p>
          <a:p>
            <a:pPr algn="ctr"/>
            <a:r>
              <a:rPr lang="sk-SK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TVORÍME</a:t>
            </a:r>
          </a:p>
          <a:p>
            <a:pPr algn="ctr"/>
            <a:r>
              <a:rPr lang="sk-SK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RECYKLUJEME</a:t>
            </a:r>
            <a:endParaRPr lang="sk-SK" sz="4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pic>
        <p:nvPicPr>
          <p:cNvPr id="9" name="Picture 2" descr="C:\Documents and Settings\pc\Plocha\children world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906" y="1469523"/>
            <a:ext cx="3384376" cy="399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0651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zivatel\Desktop\Zelená škola\P10903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1" t="12125" r="3609"/>
          <a:stretch/>
        </p:blipFill>
        <p:spPr bwMode="auto">
          <a:xfrm>
            <a:off x="1043608" y="1196753"/>
            <a:ext cx="3505201" cy="449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751691" y="1340768"/>
            <a:ext cx="20890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Vzduch</a:t>
            </a:r>
            <a:endParaRPr lang="sk-SK" sz="40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pic>
        <p:nvPicPr>
          <p:cNvPr id="10244" name="Picture 4" descr="C:\Users\Uzivatel\Desktop\Zelená škola\P1090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171" y="980728"/>
            <a:ext cx="3534256" cy="47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5188342" y="1025397"/>
            <a:ext cx="2771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Kolotoč</a:t>
            </a:r>
            <a:endParaRPr lang="sk-SK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33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zivatel\Desktop\Zelená škola\P10902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15"/>
          <a:stretch/>
        </p:blipFill>
        <p:spPr bwMode="auto">
          <a:xfrm>
            <a:off x="1043608" y="764704"/>
            <a:ext cx="316333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zivatel\Desktop\Zelená škola\P1090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3464514" cy="4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280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zivatel\Desktop\Zelená škola\P109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0205" y="1103427"/>
            <a:ext cx="6101000" cy="457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2181083" y="1340768"/>
            <a:ext cx="5056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Slepačia farma</a:t>
            </a:r>
            <a:endParaRPr lang="sk-SK" sz="54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21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Uzivatel\Desktop\Zelená škola\P1090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547664" y="1228360"/>
            <a:ext cx="5662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Noemova Archa</a:t>
            </a:r>
            <a:endParaRPr lang="sk-SK" sz="54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3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5433"/>
            <a:ext cx="6696744" cy="501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3491880" y="4235930"/>
            <a:ext cx="48965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 </a:t>
            </a:r>
            <a:r>
              <a:rPr lang="sk-SK" sz="2400" b="0" cap="none" spc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Z rozkvitnutého dvora vás</a:t>
            </a:r>
          </a:p>
          <a:p>
            <a:pPr algn="ctr"/>
            <a:r>
              <a:rPr lang="sk-SK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p</a:t>
            </a:r>
            <a:r>
              <a:rPr lang="sk-SK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ozdravujú  deti a učiteľky </a:t>
            </a:r>
          </a:p>
          <a:p>
            <a:pPr algn="ctr"/>
            <a:r>
              <a:rPr lang="sk-SK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cirkevnej </a:t>
            </a:r>
            <a:r>
              <a:rPr lang="sk-SK" sz="2400" b="0" cap="none" spc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MŠ -SĽ</a:t>
            </a:r>
          </a:p>
        </p:txBody>
      </p:sp>
    </p:spTree>
    <p:extLst>
      <p:ext uri="{BB962C8B-B14F-4D97-AF65-F5344CB8AC3E}">
        <p14:creationId xmlns:p14="http://schemas.microsoft.com/office/powerpoint/2010/main" xmlns="" val="243956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zivatel\Desktop\Zelená škola\P1090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635" y="1124744"/>
            <a:ext cx="6108171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971600" y="980728"/>
            <a:ext cx="7236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Rozkvitnutá záhrada</a:t>
            </a:r>
            <a:endParaRPr lang="sk-SK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86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015788" y="1052736"/>
            <a:ext cx="5362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Výtvory z pneumatík</a:t>
            </a:r>
            <a:endParaRPr lang="sk-SK" sz="40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pic>
        <p:nvPicPr>
          <p:cNvPr id="6146" name="Picture 2" descr="C:\Users\Uzivatel\Desktop\Zelená škola\P10903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05"/>
          <a:stretch/>
        </p:blipFill>
        <p:spPr bwMode="auto">
          <a:xfrm>
            <a:off x="2483768" y="1760622"/>
            <a:ext cx="4680520" cy="40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3053627" y="4952806"/>
            <a:ext cx="35408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r</a:t>
            </a:r>
            <a:r>
              <a:rPr lang="sk-SK" sz="4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elaxujeme.....</a:t>
            </a:r>
            <a:endParaRPr lang="sk-SK" sz="40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6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zivatel\Desktop\Zelená škola\P10903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82" t="44848" r="8366"/>
          <a:stretch/>
        </p:blipFill>
        <p:spPr bwMode="auto">
          <a:xfrm>
            <a:off x="319244" y="332655"/>
            <a:ext cx="1987206" cy="20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zivatel\Desktop\Zelená škola\P10903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82" t="35870" r="10135" b="14748"/>
          <a:stretch/>
        </p:blipFill>
        <p:spPr bwMode="auto">
          <a:xfrm>
            <a:off x="2699792" y="341056"/>
            <a:ext cx="2397758" cy="20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zivatel\Desktop\Zelená škola\P10903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9" t="24848" r="399"/>
          <a:stretch/>
        </p:blipFill>
        <p:spPr bwMode="auto">
          <a:xfrm>
            <a:off x="319244" y="2564904"/>
            <a:ext cx="2160240" cy="21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zivatel\Desktop\Zelená škola\P10903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36"/>
          <a:stretch/>
        </p:blipFill>
        <p:spPr bwMode="auto">
          <a:xfrm>
            <a:off x="2699792" y="2543944"/>
            <a:ext cx="2039290" cy="20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zivatel\Desktop\Zelená škola\P10903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53"/>
          <a:stretch/>
        </p:blipFill>
        <p:spPr bwMode="auto">
          <a:xfrm>
            <a:off x="1570204" y="4543672"/>
            <a:ext cx="2116588" cy="21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zivatel\Desktop\Zelená škola\P10903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35" r="19563"/>
          <a:stretch/>
        </p:blipFill>
        <p:spPr bwMode="auto">
          <a:xfrm>
            <a:off x="5436096" y="331376"/>
            <a:ext cx="2828317" cy="624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4465107" y="332655"/>
            <a:ext cx="39469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Sirôtková</a:t>
            </a:r>
            <a:r>
              <a:rPr lang="sk-SK" sz="40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 aleja</a:t>
            </a:r>
            <a:endParaRPr lang="sk-SK" sz="40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93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zivatel\Desktop\Zelená škola\P1090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3612" y="2141103"/>
            <a:ext cx="2888599" cy="457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2940612" y="2140715"/>
            <a:ext cx="30315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z</a:t>
            </a:r>
            <a:r>
              <a:rPr lang="sk-SK" sz="32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ajačik Ušiačik</a:t>
            </a:r>
            <a:endParaRPr lang="sk-SK" sz="32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CC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pic>
        <p:nvPicPr>
          <p:cNvPr id="5125" name="Picture 5" descr="C:\Users\Uzivatel\Desktop\Zelená škola\P10903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19" r="11762"/>
          <a:stretch/>
        </p:blipFill>
        <p:spPr bwMode="auto">
          <a:xfrm>
            <a:off x="5972211" y="764704"/>
            <a:ext cx="2966230" cy="506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6679489" y="764704"/>
            <a:ext cx="22589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9FF3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h</a:t>
            </a:r>
            <a:r>
              <a:rPr lang="sk-SK" sz="32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9FF3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úsenička </a:t>
            </a:r>
          </a:p>
          <a:p>
            <a:pPr algn="ctr"/>
            <a:r>
              <a:rPr lang="sk-SK" sz="32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99FF3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Anička</a:t>
            </a:r>
            <a:endParaRPr lang="sk-SK" sz="32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99FF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pic>
        <p:nvPicPr>
          <p:cNvPr id="5124" name="Picture 4" descr="C:\Users\Uzivatel\Desktop\Zelená škola\P10903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31" r="18579"/>
          <a:stretch/>
        </p:blipFill>
        <p:spPr bwMode="auto">
          <a:xfrm>
            <a:off x="28600" y="425423"/>
            <a:ext cx="3017440" cy="449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263247" y="244205"/>
            <a:ext cx="15758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6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slnk</a:t>
            </a:r>
            <a:r>
              <a:rPr lang="sk-SK" sz="40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o</a:t>
            </a:r>
            <a:endParaRPr lang="sk-SK" sz="40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78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zivatel\Desktop\Zelená škola\P1090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7816" y="1161758"/>
            <a:ext cx="3507854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2771800" y="1161759"/>
            <a:ext cx="40398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Veselý kvetináč</a:t>
            </a:r>
            <a:endParaRPr lang="sk-SK" sz="40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61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zivatel\Desktop\Zelená škola\P1090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83573"/>
            <a:ext cx="6408712" cy="47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403648" y="2417231"/>
            <a:ext cx="3892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Hry s odpadom</a:t>
            </a:r>
            <a:endParaRPr lang="sk-SK" sz="40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34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Uzivatel\Desktop\Zelená škola\P1090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906" y="620688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710030" y="645452"/>
            <a:ext cx="2808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anose="04090605060D06020702" pitchFamily="82" charset="0"/>
              </a:rPr>
              <a:t>Výstava</a:t>
            </a:r>
            <a:endParaRPr lang="sk-SK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37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zivatel\Desktop\Zelená škola\P10901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22" r="5717"/>
          <a:stretch/>
        </p:blipFill>
        <p:spPr bwMode="auto">
          <a:xfrm>
            <a:off x="5568458" y="1124744"/>
            <a:ext cx="277091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zivatel\Desktop\Zelená škola\P10902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23" r="24182" b="10746"/>
          <a:stretch/>
        </p:blipFill>
        <p:spPr bwMode="auto">
          <a:xfrm>
            <a:off x="1547664" y="765061"/>
            <a:ext cx="3409744" cy="34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Uzivatel\Desktop\Zelená škola\P10902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425"/>
          <a:stretch/>
        </p:blipFill>
        <p:spPr bwMode="auto">
          <a:xfrm>
            <a:off x="624194" y="4307185"/>
            <a:ext cx="4824635" cy="222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371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42</Words>
  <Application>Microsoft Office PowerPoint</Application>
  <PresentationFormat>Prezentácia na obrazovke (4:3)</PresentationFormat>
  <Paragraphs>21</Paragraphs>
  <Slides>14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Uzivatel</dc:creator>
  <cp:lastModifiedBy>Vlasta</cp:lastModifiedBy>
  <cp:revision>26</cp:revision>
  <dcterms:created xsi:type="dcterms:W3CDTF">2016-04-29T11:09:47Z</dcterms:created>
  <dcterms:modified xsi:type="dcterms:W3CDTF">2018-01-24T21:34:30Z</dcterms:modified>
</cp:coreProperties>
</file>