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6858000" cy="9144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96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9584A-204D-4A5D-95FE-9A1976C5F9CE}" type="datetimeFigureOut">
              <a:rPr lang="sk-SK" smtClean="0"/>
              <a:t>18.9.2013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02021-C4B8-4271-BCB2-4866F689B26D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Vyfarbiť,</a:t>
            </a:r>
            <a:r>
              <a:rPr lang="sk-SK" baseline="0" dirty="0" smtClean="0"/>
              <a:t> rozstrihať, nalepiť na podložku podľa číselného radu.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2021-C4B8-4271-BCB2-4866F689B26D}" type="slidenum">
              <a:rPr lang="sk-SK" smtClean="0"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2021-C4B8-4271-BCB2-4866F689B26D}" type="slidenum">
              <a:rPr lang="sk-SK" smtClean="0"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2021-C4B8-4271-BCB2-4866F689B26D}" type="slidenum">
              <a:rPr lang="sk-SK" smtClean="0"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2021-C4B8-4271-BCB2-4866F689B26D}" type="slidenum">
              <a:rPr lang="sk-SK" smtClean="0"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2021-C4B8-4271-BCB2-4866F689B26D}" type="slidenum">
              <a:rPr lang="sk-SK" smtClean="0"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2021-C4B8-4271-BCB2-4866F689B26D}" type="slidenum">
              <a:rPr lang="sk-SK" smtClean="0"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2021-C4B8-4271-BCB2-4866F689B26D}" type="slidenum">
              <a:rPr lang="sk-SK" smtClean="0"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Vytlačiť, zalaminovať/interaktívna</a:t>
            </a:r>
            <a:r>
              <a:rPr lang="sk-SK" baseline="0" dirty="0" smtClean="0"/>
              <a:t> tabuľa.</a:t>
            </a:r>
            <a:r>
              <a:rPr lang="sk-SK" dirty="0" smtClean="0"/>
              <a:t> Priraď čiarou predmety, ktoré potrebuje kaderníčka k svojej práci.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2021-C4B8-4271-BCB2-4866F689B26D}" type="slidenum">
              <a:rPr lang="sk-SK" smtClean="0"/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2021-C4B8-4271-BCB2-4866F689B26D}" type="slidenum">
              <a:rPr lang="sk-SK" smtClean="0"/>
              <a:t>17</a:t>
            </a:fld>
            <a:endParaRPr 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2021-C4B8-4271-BCB2-4866F689B26D}" type="slidenum">
              <a:rPr lang="sk-SK" smtClean="0"/>
              <a:t>18</a:t>
            </a:fld>
            <a:endParaRPr lang="sk-S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2021-C4B8-4271-BCB2-4866F689B26D}" type="slidenum">
              <a:rPr lang="sk-SK" smtClean="0"/>
              <a:t>19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2021-C4B8-4271-BCB2-4866F689B26D}" type="slidenum">
              <a:rPr lang="sk-SK" smtClean="0"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2021-C4B8-4271-BCB2-4866F689B26D}" type="slidenum">
              <a:rPr lang="sk-SK" smtClean="0"/>
              <a:t>20</a:t>
            </a:fld>
            <a:endParaRPr lang="sk-S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2021-C4B8-4271-BCB2-4866F689B26D}" type="slidenum">
              <a:rPr lang="sk-SK" smtClean="0"/>
              <a:t>21</a:t>
            </a:fld>
            <a:endParaRPr lang="sk-S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2021-C4B8-4271-BCB2-4866F689B26D}" type="slidenum">
              <a:rPr lang="sk-SK" smtClean="0"/>
              <a:t>22</a:t>
            </a:fld>
            <a:endParaRPr lang="sk-S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2021-C4B8-4271-BCB2-4866F689B26D}" type="slidenum">
              <a:rPr lang="sk-SK" smtClean="0"/>
              <a:t>23</a:t>
            </a:fld>
            <a:endParaRPr lang="sk-SK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2021-C4B8-4271-BCB2-4866F689B26D}" type="slidenum">
              <a:rPr lang="sk-SK" smtClean="0"/>
              <a:t>24</a:t>
            </a:fld>
            <a:endParaRPr lang="sk-SK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2021-C4B8-4271-BCB2-4866F689B26D}" type="slidenum">
              <a:rPr lang="sk-SK" smtClean="0"/>
              <a:t>25</a:t>
            </a:fld>
            <a:endParaRPr lang="sk-SK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2021-C4B8-4271-BCB2-4866F689B26D}" type="slidenum">
              <a:rPr lang="sk-SK" smtClean="0"/>
              <a:t>26</a:t>
            </a:fld>
            <a:endParaRPr lang="sk-SK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2021-C4B8-4271-BCB2-4866F689B26D}" type="slidenum">
              <a:rPr lang="sk-SK" smtClean="0"/>
              <a:t>27</a:t>
            </a:fld>
            <a:endParaRPr lang="sk-SK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2021-C4B8-4271-BCB2-4866F689B26D}" type="slidenum">
              <a:rPr lang="sk-SK" smtClean="0"/>
              <a:t>28</a:t>
            </a:fld>
            <a:endParaRPr lang="sk-SK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2021-C4B8-4271-BCB2-4866F689B26D}" type="slidenum">
              <a:rPr lang="sk-SK" smtClean="0"/>
              <a:t>29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2021-C4B8-4271-BCB2-4866F689B26D}" type="slidenum">
              <a:rPr lang="sk-SK" smtClean="0"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2021-C4B8-4271-BCB2-4866F689B26D}" type="slidenum">
              <a:rPr lang="sk-SK" smtClean="0"/>
              <a:t>30</a:t>
            </a:fld>
            <a:endParaRPr lang="sk-SK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2021-C4B8-4271-BCB2-4866F689B26D}" type="slidenum">
              <a:rPr lang="sk-SK" smtClean="0"/>
              <a:t>31</a:t>
            </a:fld>
            <a:endParaRPr lang="sk-SK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2021-C4B8-4271-BCB2-4866F689B26D}" type="slidenum">
              <a:rPr lang="sk-SK" smtClean="0"/>
              <a:t>32</a:t>
            </a:fld>
            <a:endParaRPr lang="sk-SK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2021-C4B8-4271-BCB2-4866F689B26D}" type="slidenum">
              <a:rPr lang="sk-SK" smtClean="0"/>
              <a:t>33</a:t>
            </a:fld>
            <a:endParaRPr lang="sk-SK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2021-C4B8-4271-BCB2-4866F689B26D}" type="slidenum">
              <a:rPr lang="sk-SK" smtClean="0"/>
              <a:t>34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2021-C4B8-4271-BCB2-4866F689B26D}" type="slidenum">
              <a:rPr lang="sk-SK" smtClean="0"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2021-C4B8-4271-BCB2-4866F689B26D}" type="slidenum">
              <a:rPr lang="sk-SK" smtClean="0"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2021-C4B8-4271-BCB2-4866F689B26D}" type="slidenum">
              <a:rPr lang="sk-SK" smtClean="0"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2021-C4B8-4271-BCB2-4866F689B26D}" type="slidenum">
              <a:rPr lang="sk-SK" smtClean="0"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2021-C4B8-4271-BCB2-4866F689B26D}" type="slidenum">
              <a:rPr lang="sk-SK" smtClean="0"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2021-C4B8-4271-BCB2-4866F689B26D}" type="slidenum">
              <a:rPr lang="sk-SK" smtClean="0"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7890-09F7-4E24-ABEC-A2AB858EF0A9}" type="datetimeFigureOut">
              <a:rPr lang="sk-SK" smtClean="0"/>
              <a:t>18.9.2013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1B1C-4A9A-4271-9F24-9BE0E9B20EB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7890-09F7-4E24-ABEC-A2AB858EF0A9}" type="datetimeFigureOut">
              <a:rPr lang="sk-SK" smtClean="0"/>
              <a:t>18.9.2013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1B1C-4A9A-4271-9F24-9BE0E9B20EB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7890-09F7-4E24-ABEC-A2AB858EF0A9}" type="datetimeFigureOut">
              <a:rPr lang="sk-SK" smtClean="0"/>
              <a:t>18.9.2013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1B1C-4A9A-4271-9F24-9BE0E9B20EB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7890-09F7-4E24-ABEC-A2AB858EF0A9}" type="datetimeFigureOut">
              <a:rPr lang="sk-SK" smtClean="0"/>
              <a:t>18.9.2013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1B1C-4A9A-4271-9F24-9BE0E9B20EB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7890-09F7-4E24-ABEC-A2AB858EF0A9}" type="datetimeFigureOut">
              <a:rPr lang="sk-SK" smtClean="0"/>
              <a:t>18.9.2013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1B1C-4A9A-4271-9F24-9BE0E9B20EB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7890-09F7-4E24-ABEC-A2AB858EF0A9}" type="datetimeFigureOut">
              <a:rPr lang="sk-SK" smtClean="0"/>
              <a:t>18.9.2013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1B1C-4A9A-4271-9F24-9BE0E9B20EB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7890-09F7-4E24-ABEC-A2AB858EF0A9}" type="datetimeFigureOut">
              <a:rPr lang="sk-SK" smtClean="0"/>
              <a:t>18.9.2013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1B1C-4A9A-4271-9F24-9BE0E9B20EB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7890-09F7-4E24-ABEC-A2AB858EF0A9}" type="datetimeFigureOut">
              <a:rPr lang="sk-SK" smtClean="0"/>
              <a:t>18.9.2013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1B1C-4A9A-4271-9F24-9BE0E9B20EB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7890-09F7-4E24-ABEC-A2AB858EF0A9}" type="datetimeFigureOut">
              <a:rPr lang="sk-SK" smtClean="0"/>
              <a:t>18.9.2013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1B1C-4A9A-4271-9F24-9BE0E9B20EB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7890-09F7-4E24-ABEC-A2AB858EF0A9}" type="datetimeFigureOut">
              <a:rPr lang="sk-SK" smtClean="0"/>
              <a:t>18.9.2013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1B1C-4A9A-4271-9F24-9BE0E9B20EB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7890-09F7-4E24-ABEC-A2AB858EF0A9}" type="datetimeFigureOut">
              <a:rPr lang="sk-SK" smtClean="0"/>
              <a:t>18.9.2013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1B1C-4A9A-4271-9F24-9BE0E9B20EB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F7890-09F7-4E24-ABEC-A2AB858EF0A9}" type="datetimeFigureOut">
              <a:rPr lang="sk-SK" smtClean="0"/>
              <a:t>18.9.2013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C1B1C-4A9A-4271-9F24-9BE0E9B20EBE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Snímk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61</Words>
  <Application>Microsoft Office PowerPoint</Application>
  <PresentationFormat>Prezentácia na obrazovke (4:3)</PresentationFormat>
  <Paragraphs>36</Paragraphs>
  <Slides>34</Slides>
  <Notes>34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34</vt:i4>
      </vt:variant>
    </vt:vector>
  </HeadingPairs>
  <TitlesOfParts>
    <vt:vector size="35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LG</dc:creator>
  <cp:lastModifiedBy>LG</cp:lastModifiedBy>
  <cp:revision>3</cp:revision>
  <dcterms:created xsi:type="dcterms:W3CDTF">2013-09-18T20:35:53Z</dcterms:created>
  <dcterms:modified xsi:type="dcterms:W3CDTF">2013-09-18T20:53:46Z</dcterms:modified>
</cp:coreProperties>
</file>