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E04D-EE9A-4C6C-ADA3-90E65E3A18DA}" type="datetimeFigureOut">
              <a:rPr lang="sk-SK" smtClean="0"/>
              <a:t>17.9.2013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096-B1FD-4BD5-B44A-68022F7FE69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428860" y="500042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O smiechu a plač</a:t>
            </a:r>
          </a:p>
          <a:p>
            <a:r>
              <a:rPr lang="sk-SK" sz="3600" b="1" dirty="0" smtClean="0">
                <a:solidFill>
                  <a:srgbClr val="FF0000"/>
                </a:solidFill>
              </a:rPr>
              <a:t>	</a:t>
            </a:r>
            <a:r>
              <a:rPr lang="sk-SK" sz="1200" b="1" dirty="0" smtClean="0">
                <a:solidFill>
                  <a:srgbClr val="FF0000"/>
                </a:solidFill>
              </a:rPr>
              <a:t>Anna </a:t>
            </a:r>
            <a:r>
              <a:rPr lang="sk-SK" sz="1200" b="1" dirty="0" err="1" smtClean="0">
                <a:solidFill>
                  <a:srgbClr val="FF0000"/>
                </a:solidFill>
              </a:rPr>
              <a:t>Nemogová</a:t>
            </a:r>
            <a:r>
              <a:rPr lang="sk-SK" sz="1200" b="1" dirty="0" smtClean="0">
                <a:solidFill>
                  <a:srgbClr val="FF0000"/>
                </a:solidFill>
              </a:rPr>
              <a:t> - </a:t>
            </a:r>
            <a:r>
              <a:rPr lang="sk-SK" sz="1200" b="1" dirty="0" err="1" smtClean="0">
                <a:solidFill>
                  <a:srgbClr val="FF0000"/>
                </a:solidFill>
              </a:rPr>
              <a:t>Kolárová</a:t>
            </a:r>
            <a:endParaRPr lang="sk-SK" sz="1200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143108" y="2214554"/>
            <a:ext cx="5384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potiahol</a:t>
            </a:r>
            <a:r>
              <a:rPr lang="sk-SK" sz="4000" b="1" dirty="0" smtClean="0"/>
              <a:t> bábiku za vlasy.</a:t>
            </a:r>
            <a:endParaRPr lang="sk-SK" sz="4000" b="1" dirty="0"/>
          </a:p>
        </p:txBody>
      </p:sp>
      <p:pic>
        <p:nvPicPr>
          <p:cNvPr id="12292" name="Picture 4" descr="http://www.bombahracky.sk/706-2961-large/zapf-creation-velka-babika-sally-63c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571612"/>
            <a:ext cx="1500198" cy="1500198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42910" y="3929066"/>
            <a:ext cx="5660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potiahla medvedíka za ucho.</a:t>
            </a:r>
            <a:endParaRPr lang="sk-SK" sz="3600" b="1" dirty="0"/>
          </a:p>
        </p:txBody>
      </p:sp>
      <p:sp>
        <p:nvSpPr>
          <p:cNvPr id="15" name="Slza 14"/>
          <p:cNvSpPr/>
          <p:nvPr/>
        </p:nvSpPr>
        <p:spPr>
          <a:xfrm>
            <a:off x="6643702" y="4071942"/>
            <a:ext cx="142876" cy="285752"/>
          </a:xfrm>
          <a:prstGeom prst="teardrop">
            <a:avLst>
              <a:gd name="adj" fmla="val 146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" name="Picture 10" descr="http://www.molinsight.net/gripe/tedd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357562"/>
            <a:ext cx="1500916" cy="1716565"/>
          </a:xfrm>
          <a:prstGeom prst="rect">
            <a:avLst/>
          </a:prstGeom>
          <a:noFill/>
        </p:spPr>
      </p:pic>
      <p:pic>
        <p:nvPicPr>
          <p:cNvPr id="12300" name="Picture 12" descr="http://us.cdn1.123rf.com/168nwm/oxygendesign021/oxygendesign0211301/oxygendesign021130100025/17414575-teddy-bear-cartoon-caract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928802"/>
            <a:ext cx="1743076" cy="1600200"/>
          </a:xfrm>
          <a:prstGeom prst="rect">
            <a:avLst/>
          </a:prstGeom>
          <a:noFill/>
        </p:spPr>
      </p:pic>
      <p:sp>
        <p:nvSpPr>
          <p:cNvPr id="28" name="BlokTextu 27"/>
          <p:cNvSpPr txBox="1"/>
          <p:nvPr/>
        </p:nvSpPr>
        <p:spPr>
          <a:xfrm>
            <a:off x="8001024" y="3929066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sa</a:t>
            </a:r>
            <a:endParaRPr lang="sk-SK" sz="3600" b="1" dirty="0"/>
          </a:p>
        </p:txBody>
      </p:sp>
      <p:sp>
        <p:nvSpPr>
          <p:cNvPr id="29" name="BlokTextu 28"/>
          <p:cNvSpPr txBox="1"/>
          <p:nvPr/>
        </p:nvSpPr>
        <p:spPr>
          <a:xfrm>
            <a:off x="785786" y="5357826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rozplakal. Aj </a:t>
            </a:r>
            <a:endParaRPr lang="sk-SK" sz="3600" b="1" dirty="0"/>
          </a:p>
        </p:txBody>
      </p:sp>
      <p:sp>
        <p:nvSpPr>
          <p:cNvPr id="33" name="Slza 32"/>
          <p:cNvSpPr/>
          <p:nvPr/>
        </p:nvSpPr>
        <p:spPr>
          <a:xfrm>
            <a:off x="6786578" y="3929066"/>
            <a:ext cx="71438" cy="71438"/>
          </a:xfrm>
          <a:prstGeom prst="teardrop">
            <a:avLst>
              <a:gd name="adj" fmla="val 146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Slza 33"/>
          <p:cNvSpPr/>
          <p:nvPr/>
        </p:nvSpPr>
        <p:spPr>
          <a:xfrm>
            <a:off x="6715140" y="4071942"/>
            <a:ext cx="71438" cy="71438"/>
          </a:xfrm>
          <a:prstGeom prst="teardrop">
            <a:avLst>
              <a:gd name="adj" fmla="val 146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Slza 34"/>
          <p:cNvSpPr/>
          <p:nvPr/>
        </p:nvSpPr>
        <p:spPr>
          <a:xfrm>
            <a:off x="7215206" y="3929066"/>
            <a:ext cx="71438" cy="71438"/>
          </a:xfrm>
          <a:prstGeom prst="teardrop">
            <a:avLst>
              <a:gd name="adj" fmla="val 146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Slza 35"/>
          <p:cNvSpPr/>
          <p:nvPr/>
        </p:nvSpPr>
        <p:spPr>
          <a:xfrm flipH="1" flipV="1">
            <a:off x="7286644" y="4071942"/>
            <a:ext cx="61914" cy="61914"/>
          </a:xfrm>
          <a:prstGeom prst="teardrop">
            <a:avLst>
              <a:gd name="adj" fmla="val 146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1" name="Picture 4" descr="http://www.bombahracky.sk/706-2961-large/zapf-creation-velka-babika-sally-63c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929198"/>
            <a:ext cx="1500198" cy="1500198"/>
          </a:xfrm>
          <a:prstGeom prst="rect">
            <a:avLst/>
          </a:prstGeom>
          <a:noFill/>
        </p:spPr>
      </p:pic>
      <p:sp>
        <p:nvSpPr>
          <p:cNvPr id="42" name="Slza 41"/>
          <p:cNvSpPr/>
          <p:nvPr/>
        </p:nvSpPr>
        <p:spPr>
          <a:xfrm rot="16511776" flipV="1">
            <a:off x="3633721" y="5372462"/>
            <a:ext cx="71143" cy="45719"/>
          </a:xfrm>
          <a:prstGeom prst="teardrop">
            <a:avLst>
              <a:gd name="adj" fmla="val 19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Slza 42"/>
          <p:cNvSpPr/>
          <p:nvPr/>
        </p:nvSpPr>
        <p:spPr>
          <a:xfrm rot="16511776" flipV="1">
            <a:off x="3562283" y="5301023"/>
            <a:ext cx="71143" cy="45719"/>
          </a:xfrm>
          <a:prstGeom prst="teardrop">
            <a:avLst>
              <a:gd name="adj" fmla="val 19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Slza 43"/>
          <p:cNvSpPr/>
          <p:nvPr/>
        </p:nvSpPr>
        <p:spPr>
          <a:xfrm rot="16511776">
            <a:off x="4015134" y="5276803"/>
            <a:ext cx="45719" cy="71145"/>
          </a:xfrm>
          <a:prstGeom prst="teardrop">
            <a:avLst>
              <a:gd name="adj" fmla="val 19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Slza 44"/>
          <p:cNvSpPr/>
          <p:nvPr/>
        </p:nvSpPr>
        <p:spPr>
          <a:xfrm rot="16511776">
            <a:off x="4086570" y="5419679"/>
            <a:ext cx="45719" cy="71145"/>
          </a:xfrm>
          <a:prstGeom prst="teardrop">
            <a:avLst>
              <a:gd name="adj" fmla="val 19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BlokTextu 45"/>
          <p:cNvSpPr txBox="1"/>
          <p:nvPr/>
        </p:nvSpPr>
        <p:spPr>
          <a:xfrm>
            <a:off x="4786314" y="5357826"/>
            <a:ext cx="2878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chvíľu plakala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71538" y="642918"/>
            <a:ext cx="721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Potom obaja mlčali. Trvalo to krátko.</a:t>
            </a:r>
            <a:endParaRPr lang="sk-SK" sz="3600" b="1" dirty="0"/>
          </a:p>
        </p:txBody>
      </p:sp>
      <p:pic>
        <p:nvPicPr>
          <p:cNvPr id="3" name="Picture 4" descr="http://www.bombahracky.sk/706-2961-large/zapf-creation-velka-babika-sally-63c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736"/>
            <a:ext cx="1500198" cy="1500198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2357422" y="2143116"/>
            <a:ext cx="4602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/>
              <a:t>s</a:t>
            </a:r>
            <a:r>
              <a:rPr lang="sk-SK" sz="3600" b="1" dirty="0" smtClean="0"/>
              <a:t>chovala  medvedíkovi </a:t>
            </a:r>
            <a:endParaRPr lang="sk-SK" sz="3600" b="1" dirty="0"/>
          </a:p>
        </p:txBody>
      </p:sp>
      <p:pic>
        <p:nvPicPr>
          <p:cNvPr id="1026" name="Picture 2" descr="http://www.hozplast.com.ua/images/31be699675fd2dd8882cf19276e3712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857364"/>
            <a:ext cx="1500198" cy="12424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000100" y="350043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a</a:t>
            </a:r>
            <a:endParaRPr lang="sk-SK" sz="3600" b="1" dirty="0"/>
          </a:p>
        </p:txBody>
      </p:sp>
      <p:pic>
        <p:nvPicPr>
          <p:cNvPr id="7" name="Picture 12" descr="http://us.cdn1.123rf.com/168nwm/oxygendesign021/oxygendesign0211301/oxygendesign021130100025/17414575-teddy-bear-cartoon-caract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000372"/>
            <a:ext cx="1743076" cy="160020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3643306" y="3571876"/>
            <a:ext cx="2575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skryl bábike </a:t>
            </a:r>
            <a:endParaRPr lang="sk-SK" sz="3600" b="1" dirty="0"/>
          </a:p>
        </p:txBody>
      </p:sp>
      <p:pic>
        <p:nvPicPr>
          <p:cNvPr id="1028" name="Picture 4" descr="http://program.autiste.cz/images/aplikace/nakupovani/obchody/drogerie/350x350/hreb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357562"/>
            <a:ext cx="1190610" cy="1190610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728664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.</a:t>
            </a:r>
            <a:endParaRPr lang="sk-SK" sz="36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7572396" y="3571876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Preto</a:t>
            </a:r>
            <a:endParaRPr lang="sk-SK" sz="3600" b="1" dirty="0"/>
          </a:p>
        </p:txBody>
      </p:sp>
      <p:pic>
        <p:nvPicPr>
          <p:cNvPr id="12" name="Picture 10" descr="http://www.molinsight.net/gripe/tedd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4714884"/>
            <a:ext cx="1285884" cy="1470638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1643042" y="542926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zostal hladný, nemal sa z čoho najesť, 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64291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a </a:t>
            </a:r>
            <a:endParaRPr lang="sk-SK" sz="36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428860" y="714356"/>
            <a:ext cx="5460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zostala strapatá, nemala sa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57158" y="2071678"/>
            <a:ext cx="95726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čím učesať. Obaja sa hnevali. Nerozprávali</a:t>
            </a:r>
          </a:p>
          <a:p>
            <a:endParaRPr lang="sk-SK" sz="3600" b="1" dirty="0" smtClean="0"/>
          </a:p>
          <a:p>
            <a:r>
              <a:rPr lang="sk-SK" sz="3600" b="1" dirty="0" smtClean="0"/>
              <a:t> sa spolu. Do izby vošla Lenka.</a:t>
            </a:r>
            <a:endParaRPr lang="sk-SK" sz="3600" b="1" dirty="0"/>
          </a:p>
        </p:txBody>
      </p:sp>
      <p:pic>
        <p:nvPicPr>
          <p:cNvPr id="15362" name="Picture 2" descr="http://img.mimibazar.sk/s/bs/3/111012/16/c1152552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42852"/>
            <a:ext cx="1857376" cy="1857376"/>
          </a:xfrm>
          <a:prstGeom prst="rect">
            <a:avLst/>
          </a:prstGeom>
          <a:noFill/>
        </p:spPr>
      </p:pic>
      <p:pic>
        <p:nvPicPr>
          <p:cNvPr id="15364" name="Picture 4" descr="https://zsstredpb.edupage.org/files/chlapec_a_dievc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643182"/>
            <a:ext cx="1381125" cy="196215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71472" y="4429132"/>
            <a:ext cx="5268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Obidve hračky pohladkala.</a:t>
            </a:r>
            <a:endParaRPr lang="sk-SK" sz="3600" b="1" dirty="0"/>
          </a:p>
        </p:txBody>
      </p:sp>
      <p:pic>
        <p:nvPicPr>
          <p:cNvPr id="10" name="Picture 12" descr="http://us.cdn1.123rf.com/168nwm/oxygendesign021/oxygendesign0211301/oxygendesign021130100025/17414575-teddy-bear-cartoon-caract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5072074"/>
            <a:ext cx="1743076" cy="1600200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1785918" y="6000768"/>
            <a:ext cx="235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nakŕmila,</a:t>
            </a:r>
            <a:endParaRPr lang="sk-SK" sz="3600" b="1" dirty="0"/>
          </a:p>
        </p:txBody>
      </p:sp>
      <p:pic>
        <p:nvPicPr>
          <p:cNvPr id="15366" name="Picture 6" descr="http://ecx.images-amazon.com/images/I/81zlHG4mJ9L._SY445_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810921"/>
            <a:ext cx="1214446" cy="2047079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4929190" y="6000768"/>
            <a:ext cx="3419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učesala. Teraz im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857232"/>
            <a:ext cx="8786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rozpráva rozprávku o medvedíkovi a bábike,</a:t>
            </a:r>
          </a:p>
          <a:p>
            <a:r>
              <a:rPr lang="sk-SK" sz="3600" b="1" dirty="0" smtClean="0"/>
              <a:t> </a:t>
            </a:r>
          </a:p>
          <a:p>
            <a:r>
              <a:rPr lang="sk-SK" sz="3600" b="1" dirty="0" smtClean="0"/>
              <a:t>ktorí sa stále hádajú. Potom sa všetci </a:t>
            </a:r>
          </a:p>
          <a:p>
            <a:endParaRPr lang="sk-SK" sz="3600" b="1" dirty="0" smtClean="0"/>
          </a:p>
          <a:p>
            <a:r>
              <a:rPr lang="sk-SK" sz="3600" b="1" dirty="0" smtClean="0"/>
              <a:t>rozosmiali. Už vedeli, že aj </a:t>
            </a:r>
            <a:endParaRPr lang="sk-SK" sz="3600" b="1" dirty="0"/>
          </a:p>
        </p:txBody>
      </p:sp>
      <p:pic>
        <p:nvPicPr>
          <p:cNvPr id="3" name="Picture 4" descr="https://zsstredpb.edupage.org/files/chlapec_a_dievc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571744"/>
            <a:ext cx="1508521" cy="214314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6715140" y="3071810"/>
            <a:ext cx="103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, aj</a:t>
            </a:r>
            <a:endParaRPr lang="sk-SK" sz="3600" b="1" dirty="0"/>
          </a:p>
        </p:txBody>
      </p:sp>
      <p:pic>
        <p:nvPicPr>
          <p:cNvPr id="5" name="Picture 12" descr="http://us.cdn1.123rf.com/168nwm/oxygendesign021/oxygendesign0211301/oxygendesign021130100025/17414575-teddy-bear-cartoon-caract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6"/>
            <a:ext cx="1743076" cy="16002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857356" y="457200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, aj </a:t>
            </a:r>
            <a:endParaRPr lang="sk-SK" sz="3600" b="1" dirty="0"/>
          </a:p>
        </p:txBody>
      </p:sp>
      <p:pic>
        <p:nvPicPr>
          <p:cNvPr id="7" name="Picture 4" descr="http://www.bombahracky.sk/706-2961-large/zapf-creation-velka-babika-sally-63cm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428860" y="4000504"/>
            <a:ext cx="2000264" cy="1500198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4714876" y="4714884"/>
            <a:ext cx="3962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sú vtedy krajší, keď </a:t>
            </a:r>
            <a:endParaRPr lang="sk-SK" sz="36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142844" y="6000768"/>
            <a:ext cx="9429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sa veselo smejú, a nie vtedy, keď sa hnevajú.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122</Words>
  <Application>Microsoft Office PowerPoint</Application>
  <PresentationFormat>Prezentácia na obrazovke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Natasa</dc:creator>
  <cp:lastModifiedBy>Natasa</cp:lastModifiedBy>
  <cp:revision>13</cp:revision>
  <dcterms:created xsi:type="dcterms:W3CDTF">2013-09-17T16:42:59Z</dcterms:created>
  <dcterms:modified xsi:type="dcterms:W3CDTF">2013-09-17T17:53:05Z</dcterms:modified>
</cp:coreProperties>
</file>